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/LQC+z/NXkkvKLBjZOJ+7RyKP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210" y="3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1" cy="904528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1" cy="904528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/>
          <p:nvPr/>
        </p:nvSpPr>
        <p:spPr>
          <a:xfrm>
            <a:off x="257175" y="1028700"/>
            <a:ext cx="11525250" cy="465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1" cy="904528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4" name="Google Shape;14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419606" y="5754000"/>
            <a:ext cx="1656000" cy="1104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D0C017C8-A855-48DF-9038-1FAA9C806DD7}"/>
              </a:ext>
            </a:extLst>
          </p:cNvPr>
          <p:cNvGrpSpPr/>
          <p:nvPr userDrawn="1"/>
        </p:nvGrpSpPr>
        <p:grpSpPr>
          <a:xfrm>
            <a:off x="333979" y="6361325"/>
            <a:ext cx="9982877" cy="338514"/>
            <a:chOff x="293036" y="6370826"/>
            <a:chExt cx="9982877" cy="338514"/>
          </a:xfrm>
        </p:grpSpPr>
        <p:sp>
          <p:nvSpPr>
            <p:cNvPr id="13" name="Google Shape;13;p5"/>
            <p:cNvSpPr/>
            <p:nvPr/>
          </p:nvSpPr>
          <p:spPr>
            <a:xfrm>
              <a:off x="293036" y="6370826"/>
              <a:ext cx="9982877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4546A"/>
                </a:buClr>
                <a:buSzPts val="3200"/>
                <a:buFont typeface="Calibri"/>
                <a:buNone/>
              </a:pPr>
              <a:r>
                <a:rPr lang="en-GB" sz="1600" b="0" i="0" u="none" strike="noStrike" cap="none" dirty="0">
                  <a:solidFill>
                    <a:srgbClr val="44546A"/>
                  </a:solidFill>
                  <a:latin typeface="Calibri"/>
                  <a:ea typeface="Calibri"/>
                  <a:cs typeface="Calibri"/>
                  <a:sym typeface="Calibri"/>
                </a:rPr>
                <a:t>15</a:t>
              </a:r>
              <a:r>
                <a:rPr lang="en-GB" sz="1600" b="0" i="0" u="none" strike="noStrike" cap="none" baseline="30000" dirty="0">
                  <a:solidFill>
                    <a:srgbClr val="44546A"/>
                  </a:solidFill>
                  <a:latin typeface="Calibri"/>
                  <a:ea typeface="Calibri"/>
                  <a:cs typeface="Calibri"/>
                  <a:sym typeface="Calibri"/>
                </a:rPr>
                <a:t>th</a:t>
              </a:r>
              <a:r>
                <a:rPr lang="en-GB" sz="1600" b="0" i="0" u="none" strike="noStrike" cap="none" dirty="0">
                  <a:solidFill>
                    <a:srgbClr val="44546A"/>
                  </a:solidFill>
                  <a:latin typeface="Calibri"/>
                  <a:ea typeface="Calibri"/>
                  <a:cs typeface="Calibri"/>
                  <a:sym typeface="Calibri"/>
                </a:rPr>
                <a:t> International Symposium on Communication Systems, Networks, and Digital Signal Processing,  Edinburgh, 2026</a:t>
              </a:r>
            </a:p>
          </p:txBody>
        </p:sp>
        <p:pic>
          <p:nvPicPr>
            <p:cNvPr id="16" name="Google Shape;16;p5"/>
            <p:cNvPicPr preferRelativeResize="0"/>
            <p:nvPr/>
          </p:nvPicPr>
          <p:blipFill rotWithShape="1">
            <a:blip r:embed="rId6">
              <a:alphaModFix amt="30000"/>
            </a:blip>
            <a:srcRect/>
            <a:stretch/>
          </p:blipFill>
          <p:spPr>
            <a:xfrm>
              <a:off x="438140" y="6370826"/>
              <a:ext cx="9692667" cy="33851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"/>
          <p:cNvSpPr txBox="1">
            <a:spLocks noGrp="1"/>
          </p:cNvSpPr>
          <p:nvPr>
            <p:ph type="ctrTitle"/>
          </p:nvPr>
        </p:nvSpPr>
        <p:spPr>
          <a:xfrm>
            <a:off x="1393371" y="1052684"/>
            <a:ext cx="9144000" cy="1154939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GB"/>
              <a:t>Paper Title</a:t>
            </a:r>
            <a:endParaRPr/>
          </a:p>
        </p:txBody>
      </p:sp>
      <p:sp>
        <p:nvSpPr>
          <p:cNvPr id="30" name="Google Shape;30;p1"/>
          <p:cNvSpPr txBox="1">
            <a:spLocks noGrp="1"/>
          </p:cNvSpPr>
          <p:nvPr>
            <p:ph type="subTitle" idx="1"/>
          </p:nvPr>
        </p:nvSpPr>
        <p:spPr>
          <a:xfrm>
            <a:off x="1524000" y="3414794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b="1"/>
              <a:t>Presenter Name (Affiliation)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Dr. Secondary Author (Affiliation)</a:t>
            </a:r>
            <a:br>
              <a:rPr lang="en-GB"/>
            </a:br>
            <a:r>
              <a:rPr lang="en-GB"/>
              <a:t>Prof. Tertiary Author (Affiliation)</a:t>
            </a:r>
            <a:br>
              <a:rPr lang="en-GB"/>
            </a:br>
            <a:r>
              <a:rPr lang="en-GB"/>
              <a:t>Prof. Quaternary Author (Affiliation)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083300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GB" sz="4300"/>
              <a:t>  Research Background / Problem Statement</a:t>
            </a:r>
            <a:endParaRPr sz="4300"/>
          </a:p>
        </p:txBody>
      </p:sp>
      <p:sp>
        <p:nvSpPr>
          <p:cNvPr id="36" name="Google Shape;36;p2"/>
          <p:cNvSpPr txBox="1"/>
          <p:nvPr/>
        </p:nvSpPr>
        <p:spPr>
          <a:xfrm>
            <a:off x="215375" y="1258031"/>
            <a:ext cx="1176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Placeholder Text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083300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GB" sz="4300"/>
              <a:t>  Key Contributions of this Work</a:t>
            </a:r>
            <a:endParaRPr sz="4300"/>
          </a:p>
        </p:txBody>
      </p:sp>
      <p:sp>
        <p:nvSpPr>
          <p:cNvPr id="42" name="Google Shape;42;p3"/>
          <p:cNvSpPr txBox="1"/>
          <p:nvPr/>
        </p:nvSpPr>
        <p:spPr>
          <a:xfrm>
            <a:off x="215375" y="1258031"/>
            <a:ext cx="1176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Placeholder Text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/>
          <p:nvPr/>
        </p:nvSpPr>
        <p:spPr>
          <a:xfrm>
            <a:off x="167653" y="1258025"/>
            <a:ext cx="3836100" cy="25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Correspondence Author</a:t>
            </a:r>
            <a:endParaRPr sz="1800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Affiliation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Contact 1 (e.g. phone)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Contact 2 (e.g. LinkedIn)</a:t>
            </a:r>
            <a:endParaRPr dirty="0"/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53057" y="1087068"/>
            <a:ext cx="3156549" cy="3156549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4"/>
          <p:cNvSpPr txBox="1"/>
          <p:nvPr/>
        </p:nvSpPr>
        <p:spPr>
          <a:xfrm>
            <a:off x="298670" y="3847018"/>
            <a:ext cx="11634300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Acknowledgements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work was supported by {…} and {…}, [Grant Number].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work has made use of resources provided by {…}.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[1] ….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[2] ….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[3] …..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 txBox="1"/>
          <p:nvPr/>
        </p:nvSpPr>
        <p:spPr>
          <a:xfrm>
            <a:off x="8883179" y="4058967"/>
            <a:ext cx="2531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QR code to poster</a:t>
            </a:r>
            <a:endParaRPr dirty="0"/>
          </a:p>
        </p:txBody>
      </p:sp>
      <p:sp>
        <p:nvSpPr>
          <p:cNvPr id="51" name="Google Shape;51;p4"/>
          <p:cNvSpPr txBox="1"/>
          <p:nvPr/>
        </p:nvSpPr>
        <p:spPr>
          <a:xfrm>
            <a:off x="5037937" y="1258025"/>
            <a:ext cx="2832726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Authors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 (Affiliation)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 (Affiliation)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 (Affiliation)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083300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GB" sz="4300"/>
              <a:t>  Find Out More!</a:t>
            </a:r>
            <a:endParaRPr sz="4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130</Words>
  <Application>Microsoft Office PowerPoint</Application>
  <PresentationFormat>Widescreen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5_Office Theme</vt:lpstr>
      <vt:lpstr>Paper Title</vt:lpstr>
      <vt:lpstr>  Research Background / Problem Statement</vt:lpstr>
      <vt:lpstr>  Key Contributions of this Work</vt:lpstr>
      <vt:lpstr>  Find Out More!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Iain High</dc:creator>
  <cp:lastModifiedBy>Wasiu Popoola</cp:lastModifiedBy>
  <cp:revision>3</cp:revision>
  <dcterms:created xsi:type="dcterms:W3CDTF">2025-03-04T16:17:43Z</dcterms:created>
  <dcterms:modified xsi:type="dcterms:W3CDTF">2026-06-02T15:27:38Z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0x0101009A28393933592F4090B06BC2BC11B226</vt:lpwstr>
  </property>
</Properties>
</file>