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4"/>
  </p:sldMasterIdLst>
  <p:notesMasterIdLst>
    <p:notesMasterId r:id="rId6"/>
  </p:notesMasterIdLst>
  <p:sldIdLst>
    <p:sldId id="256" r:id="rId5"/>
  </p:sldIdLst>
  <p:sldSz cx="21383625" cy="30275213"/>
  <p:notesSz cx="6794500" cy="9931400"/>
  <p:defaultTextStyle>
    <a:defPPr>
      <a:defRPr lang="en-US"/>
    </a:defPPr>
    <a:lvl1pPr marL="0" algn="l" defTabSz="2467037" rtl="0" eaLnBrk="1" latinLnBrk="0" hangingPunct="1">
      <a:defRPr sz="4854" kern="1200">
        <a:solidFill>
          <a:schemeClr val="tx1"/>
        </a:solidFill>
        <a:latin typeface="+mn-lt"/>
        <a:ea typeface="+mn-ea"/>
        <a:cs typeface="+mn-cs"/>
      </a:defRPr>
    </a:lvl1pPr>
    <a:lvl2pPr marL="1233517" algn="l" defTabSz="2467037" rtl="0" eaLnBrk="1" latinLnBrk="0" hangingPunct="1">
      <a:defRPr sz="4854" kern="1200">
        <a:solidFill>
          <a:schemeClr val="tx1"/>
        </a:solidFill>
        <a:latin typeface="+mn-lt"/>
        <a:ea typeface="+mn-ea"/>
        <a:cs typeface="+mn-cs"/>
      </a:defRPr>
    </a:lvl2pPr>
    <a:lvl3pPr marL="2467037" algn="l" defTabSz="2467037" rtl="0" eaLnBrk="1" latinLnBrk="0" hangingPunct="1">
      <a:defRPr sz="4854" kern="1200">
        <a:solidFill>
          <a:schemeClr val="tx1"/>
        </a:solidFill>
        <a:latin typeface="+mn-lt"/>
        <a:ea typeface="+mn-ea"/>
        <a:cs typeface="+mn-cs"/>
      </a:defRPr>
    </a:lvl3pPr>
    <a:lvl4pPr marL="3700556" algn="l" defTabSz="2467037" rtl="0" eaLnBrk="1" latinLnBrk="0" hangingPunct="1">
      <a:defRPr sz="4854" kern="1200">
        <a:solidFill>
          <a:schemeClr val="tx1"/>
        </a:solidFill>
        <a:latin typeface="+mn-lt"/>
        <a:ea typeface="+mn-ea"/>
        <a:cs typeface="+mn-cs"/>
      </a:defRPr>
    </a:lvl4pPr>
    <a:lvl5pPr marL="4934073" algn="l" defTabSz="2467037" rtl="0" eaLnBrk="1" latinLnBrk="0" hangingPunct="1">
      <a:defRPr sz="4854" kern="1200">
        <a:solidFill>
          <a:schemeClr val="tx1"/>
        </a:solidFill>
        <a:latin typeface="+mn-lt"/>
        <a:ea typeface="+mn-ea"/>
        <a:cs typeface="+mn-cs"/>
      </a:defRPr>
    </a:lvl5pPr>
    <a:lvl6pPr marL="6167590" algn="l" defTabSz="2467037" rtl="0" eaLnBrk="1" latinLnBrk="0" hangingPunct="1">
      <a:defRPr sz="4854" kern="1200">
        <a:solidFill>
          <a:schemeClr val="tx1"/>
        </a:solidFill>
        <a:latin typeface="+mn-lt"/>
        <a:ea typeface="+mn-ea"/>
        <a:cs typeface="+mn-cs"/>
      </a:defRPr>
    </a:lvl6pPr>
    <a:lvl7pPr marL="7401106" algn="l" defTabSz="2467037" rtl="0" eaLnBrk="1" latinLnBrk="0" hangingPunct="1">
      <a:defRPr sz="4854" kern="1200">
        <a:solidFill>
          <a:schemeClr val="tx1"/>
        </a:solidFill>
        <a:latin typeface="+mn-lt"/>
        <a:ea typeface="+mn-ea"/>
        <a:cs typeface="+mn-cs"/>
      </a:defRPr>
    </a:lvl7pPr>
    <a:lvl8pPr marL="8634626" algn="l" defTabSz="2467037" rtl="0" eaLnBrk="1" latinLnBrk="0" hangingPunct="1">
      <a:defRPr sz="4854" kern="1200">
        <a:solidFill>
          <a:schemeClr val="tx1"/>
        </a:solidFill>
        <a:latin typeface="+mn-lt"/>
        <a:ea typeface="+mn-ea"/>
        <a:cs typeface="+mn-cs"/>
      </a:defRPr>
    </a:lvl8pPr>
    <a:lvl9pPr marL="9868144" algn="l" defTabSz="2467037" rtl="0" eaLnBrk="1" latinLnBrk="0" hangingPunct="1">
      <a:defRPr sz="48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571EB26-1866-A9D2-E16E-2FA9DC161236}" name="Shreya Singh" initials="SS" userId="S::s2087800@ed.ac.uk::76a7dc28-7ccb-4e19-9283-85a8dd7cb0b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ain High" initials="IH" lastIdx="1" clrIdx="0">
    <p:extLst>
      <p:ext uri="{19B8F6BF-5375-455C-9EA6-DF929625EA0E}">
        <p15:presenceInfo xmlns:p15="http://schemas.microsoft.com/office/powerpoint/2012/main" userId="S::s2062378@ed.ac.uk::84cb2671-07b1-45d1-9b99-b9d0f13697f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6323" autoAdjust="0"/>
  </p:normalViewPr>
  <p:slideViewPr>
    <p:cSldViewPr snapToGrid="0">
      <p:cViewPr>
        <p:scale>
          <a:sx n="30" d="100"/>
          <a:sy n="30" d="100"/>
        </p:scale>
        <p:origin x="1086" y="2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in High" userId="84cb2671-07b1-45d1-9b99-b9d0f13697fc" providerId="ADAL" clId="{37781BDA-8E5A-4953-9DE8-49AACD1A498D}"/>
    <pc:docChg chg="undo custSel modSld">
      <pc:chgData name="Iain High" userId="84cb2671-07b1-45d1-9b99-b9d0f13697fc" providerId="ADAL" clId="{37781BDA-8E5A-4953-9DE8-49AACD1A498D}" dt="2025-11-13T10:05:17.958" v="97" actId="478"/>
      <pc:docMkLst>
        <pc:docMk/>
      </pc:docMkLst>
      <pc:sldChg chg="addSp delSp modSp mod">
        <pc:chgData name="Iain High" userId="84cb2671-07b1-45d1-9b99-b9d0f13697fc" providerId="ADAL" clId="{37781BDA-8E5A-4953-9DE8-49AACD1A498D}" dt="2025-11-13T10:05:17.958" v="97" actId="478"/>
        <pc:sldMkLst>
          <pc:docMk/>
          <pc:sldMk cId="647394964" sldId="256"/>
        </pc:sldMkLst>
        <pc:spChg chg="mod">
          <ac:chgData name="Iain High" userId="84cb2671-07b1-45d1-9b99-b9d0f13697fc" providerId="ADAL" clId="{37781BDA-8E5A-4953-9DE8-49AACD1A498D}" dt="2025-11-13T09:56:30.586" v="21" actId="14861"/>
          <ac:spMkLst>
            <pc:docMk/>
            <pc:sldMk cId="647394964" sldId="256"/>
            <ac:spMk id="7" creationId="{8D11B2B9-E07E-4C96-ACBB-1746EA08CCEB}"/>
          </ac:spMkLst>
        </pc:spChg>
        <pc:spChg chg="add del mod">
          <ac:chgData name="Iain High" userId="84cb2671-07b1-45d1-9b99-b9d0f13697fc" providerId="ADAL" clId="{37781BDA-8E5A-4953-9DE8-49AACD1A498D}" dt="2025-11-13T10:05:17.958" v="97" actId="478"/>
          <ac:spMkLst>
            <pc:docMk/>
            <pc:sldMk cId="647394964" sldId="256"/>
            <ac:spMk id="21" creationId="{CFF4BC54-B3E9-44CE-ABED-43416057205C}"/>
          </ac:spMkLst>
        </pc:spChg>
        <pc:spChg chg="mod">
          <ac:chgData name="Iain High" userId="84cb2671-07b1-45d1-9b99-b9d0f13697fc" providerId="ADAL" clId="{37781BDA-8E5A-4953-9DE8-49AACD1A498D}" dt="2025-11-13T09:58:28.870" v="33" actId="21"/>
          <ac:spMkLst>
            <pc:docMk/>
            <pc:sldMk cId="647394964" sldId="256"/>
            <ac:spMk id="76" creationId="{857F558B-EDE0-4D94-B48C-FA023E25D75C}"/>
          </ac:spMkLst>
        </pc:spChg>
        <pc:spChg chg="mod">
          <ac:chgData name="Iain High" userId="84cb2671-07b1-45d1-9b99-b9d0f13697fc" providerId="ADAL" clId="{37781BDA-8E5A-4953-9DE8-49AACD1A498D}" dt="2025-11-13T09:58:31.858" v="35" actId="21"/>
          <ac:spMkLst>
            <pc:docMk/>
            <pc:sldMk cId="647394964" sldId="256"/>
            <ac:spMk id="77" creationId="{1E5B14A1-83E6-4A2F-BDE8-D1F2A5F12ABE}"/>
          </ac:spMkLst>
        </pc:spChg>
        <pc:spChg chg="mod">
          <ac:chgData name="Iain High" userId="84cb2671-07b1-45d1-9b99-b9d0f13697fc" providerId="ADAL" clId="{37781BDA-8E5A-4953-9DE8-49AACD1A498D}" dt="2025-11-13T09:58:34.626" v="37" actId="21"/>
          <ac:spMkLst>
            <pc:docMk/>
            <pc:sldMk cId="647394964" sldId="256"/>
            <ac:spMk id="78" creationId="{F7F9FCBB-48BD-448C-B07C-FB0D822AEEDC}"/>
          </ac:spMkLst>
        </pc:spChg>
        <pc:grpChg chg="del">
          <ac:chgData name="Iain High" userId="84cb2671-07b1-45d1-9b99-b9d0f13697fc" providerId="ADAL" clId="{37781BDA-8E5A-4953-9DE8-49AACD1A498D}" dt="2025-11-13T09:58:37.432" v="39" actId="478"/>
          <ac:grpSpMkLst>
            <pc:docMk/>
            <pc:sldMk cId="647394964" sldId="256"/>
            <ac:grpSpMk id="75" creationId="{24B031C0-3A4A-4DC0-BA7C-8FE15F114680}"/>
          </ac:grpSpMkLst>
        </pc:grpChg>
        <pc:graphicFrameChg chg="add mod">
          <ac:chgData name="Iain High" userId="84cb2671-07b1-45d1-9b99-b9d0f13697fc" providerId="ADAL" clId="{37781BDA-8E5A-4953-9DE8-49AACD1A498D}" dt="2025-11-13T10:01:22.415" v="60" actId="368"/>
          <ac:graphicFrameMkLst>
            <pc:docMk/>
            <pc:sldMk cId="647394964" sldId="256"/>
            <ac:graphicFrameMk id="32" creationId="{63238864-D88D-4152-8230-1EE6B639418D}"/>
          </ac:graphicFrameMkLst>
        </pc:graphicFrameChg>
        <pc:graphicFrameChg chg="mod">
          <ac:chgData name="Iain High" userId="84cb2671-07b1-45d1-9b99-b9d0f13697fc" providerId="ADAL" clId="{37781BDA-8E5A-4953-9DE8-49AACD1A498D}" dt="2025-11-13T09:59:41.977" v="47" actId="1035"/>
          <ac:graphicFrameMkLst>
            <pc:docMk/>
            <pc:sldMk cId="647394964" sldId="256"/>
            <ac:graphicFrameMk id="38" creationId="{71F1BE02-E5EF-4D25-AE7F-EA8E7117AD8A}"/>
          </ac:graphicFrameMkLst>
        </pc:graphicFrameChg>
        <pc:graphicFrameChg chg="mod">
          <ac:chgData name="Iain High" userId="84cb2671-07b1-45d1-9b99-b9d0f13697fc" providerId="ADAL" clId="{37781BDA-8E5A-4953-9DE8-49AACD1A498D}" dt="2025-11-13T09:57:17.438" v="30" actId="11530"/>
          <ac:graphicFrameMkLst>
            <pc:docMk/>
            <pc:sldMk cId="647394964" sldId="256"/>
            <ac:graphicFrameMk id="49" creationId="{D2FB2E0C-5073-4123-BF16-46810D3D18A6}"/>
          </ac:graphicFrameMkLst>
        </pc:graphicFrameChg>
        <pc:cxnChg chg="add del mod">
          <ac:chgData name="Iain High" userId="84cb2671-07b1-45d1-9b99-b9d0f13697fc" providerId="ADAL" clId="{37781BDA-8E5A-4953-9DE8-49AACD1A498D}" dt="2025-11-13T10:00:22.223" v="53" actId="478"/>
          <ac:cxnSpMkLst>
            <pc:docMk/>
            <pc:sldMk cId="647394964" sldId="256"/>
            <ac:cxnSpMk id="4" creationId="{9D1CAE10-AE31-43C4-850A-D19B53866729}"/>
          </ac:cxnSpMkLst>
        </pc:cxnChg>
        <pc:cxnChg chg="add mod">
          <ac:chgData name="Iain High" userId="84cb2671-07b1-45d1-9b99-b9d0f13697fc" providerId="ADAL" clId="{37781BDA-8E5A-4953-9DE8-49AACD1A498D}" dt="2025-11-13T10:04:54.033" v="95" actId="14100"/>
          <ac:cxnSpMkLst>
            <pc:docMk/>
            <pc:sldMk cId="647394964" sldId="256"/>
            <ac:cxnSpMk id="41" creationId="{8143AF94-D7BA-441C-BD79-EB9C1DDBD9BB}"/>
          </ac:cxnSpMkLst>
        </pc:cxnChg>
        <pc:cxnChg chg="del mod">
          <ac:chgData name="Iain High" userId="84cb2671-07b1-45d1-9b99-b9d0f13697fc" providerId="ADAL" clId="{37781BDA-8E5A-4953-9DE8-49AACD1A498D}" dt="2025-11-13T10:01:41.901" v="61" actId="478"/>
          <ac:cxnSpMkLst>
            <pc:docMk/>
            <pc:sldMk cId="647394964" sldId="256"/>
            <ac:cxnSpMk id="72" creationId="{0FD926E3-3615-441C-B8A9-B4678F61F2D6}"/>
          </ac:cxnSpMkLst>
        </pc:cxnChg>
      </pc:sldChg>
    </pc:docChg>
  </pc:docChgLst>
  <pc:docChgLst>
    <pc:chgData name="Iain High" userId="84cb2671-07b1-45d1-9b99-b9d0f13697fc" providerId="ADAL" clId="{39BFF926-E196-46B8-97C9-F52F8955F243}"/>
    <pc:docChg chg="undo custSel modSld modMainMaster">
      <pc:chgData name="Iain High" userId="84cb2671-07b1-45d1-9b99-b9d0f13697fc" providerId="ADAL" clId="{39BFF926-E196-46B8-97C9-F52F8955F243}" dt="2025-08-26T13:57:26.772" v="319" actId="166"/>
      <pc:docMkLst>
        <pc:docMk/>
      </pc:docMkLst>
      <pc:sldChg chg="modSp mod">
        <pc:chgData name="Iain High" userId="84cb2671-07b1-45d1-9b99-b9d0f13697fc" providerId="ADAL" clId="{39BFF926-E196-46B8-97C9-F52F8955F243}" dt="2025-08-18T09:27:55.226" v="249" actId="20577"/>
        <pc:sldMkLst>
          <pc:docMk/>
          <pc:sldMk cId="647394964" sldId="256"/>
        </pc:sldMkLst>
        <pc:spChg chg="mod">
          <ac:chgData name="Iain High" userId="84cb2671-07b1-45d1-9b99-b9d0f13697fc" providerId="ADAL" clId="{39BFF926-E196-46B8-97C9-F52F8955F243}" dt="2025-08-18T08:44:21.654" v="243" actId="20577"/>
          <ac:spMkLst>
            <pc:docMk/>
            <pc:sldMk cId="647394964" sldId="256"/>
            <ac:spMk id="2" creationId="{75326AE5-AE3E-42D3-BE84-979E4C546B09}"/>
          </ac:spMkLst>
        </pc:spChg>
        <pc:spChg chg="mod">
          <ac:chgData name="Iain High" userId="84cb2671-07b1-45d1-9b99-b9d0f13697fc" providerId="ADAL" clId="{39BFF926-E196-46B8-97C9-F52F8955F243}" dt="2025-08-18T08:38:01.403" v="110" actId="20577"/>
          <ac:spMkLst>
            <pc:docMk/>
            <pc:sldMk cId="647394964" sldId="256"/>
            <ac:spMk id="21" creationId="{312CB74D-069F-CB0A-A68F-22EB401A0482}"/>
          </ac:spMkLst>
        </pc:spChg>
        <pc:spChg chg="mod">
          <ac:chgData name="Iain High" userId="84cb2671-07b1-45d1-9b99-b9d0f13697fc" providerId="ADAL" clId="{39BFF926-E196-46B8-97C9-F52F8955F243}" dt="2025-08-18T08:56:04.043" v="246" actId="20577"/>
          <ac:spMkLst>
            <pc:docMk/>
            <pc:sldMk cId="647394964" sldId="256"/>
            <ac:spMk id="22" creationId="{F4C25AEB-40E2-5129-3DC7-D022D394796F}"/>
          </ac:spMkLst>
        </pc:spChg>
        <pc:spChg chg="mod">
          <ac:chgData name="Iain High" userId="84cb2671-07b1-45d1-9b99-b9d0f13697fc" providerId="ADAL" clId="{39BFF926-E196-46B8-97C9-F52F8955F243}" dt="2025-08-18T08:35:49.543" v="61" actId="20577"/>
          <ac:spMkLst>
            <pc:docMk/>
            <pc:sldMk cId="647394964" sldId="256"/>
            <ac:spMk id="39" creationId="{8AF3F8CF-3BCD-4D87-91E3-60B375A6F136}"/>
          </ac:spMkLst>
        </pc:spChg>
        <pc:graphicFrameChg chg="mod">
          <ac:chgData name="Iain High" userId="84cb2671-07b1-45d1-9b99-b9d0f13697fc" providerId="ADAL" clId="{39BFF926-E196-46B8-97C9-F52F8955F243}" dt="2025-08-18T08:41:50.048" v="202" actId="20577"/>
          <ac:graphicFrameMkLst>
            <pc:docMk/>
            <pc:sldMk cId="647394964" sldId="256"/>
            <ac:graphicFrameMk id="38" creationId="{71F1BE02-E5EF-4D25-AE7F-EA8E7117AD8A}"/>
          </ac:graphicFrameMkLst>
        </pc:graphicFrameChg>
        <pc:graphicFrameChg chg="mod">
          <ac:chgData name="Iain High" userId="84cb2671-07b1-45d1-9b99-b9d0f13697fc" providerId="ADAL" clId="{39BFF926-E196-46B8-97C9-F52F8955F243}" dt="2025-08-18T09:27:55.226" v="249" actId="20577"/>
          <ac:graphicFrameMkLst>
            <pc:docMk/>
            <pc:sldMk cId="647394964" sldId="256"/>
            <ac:graphicFrameMk id="42" creationId="{5C7D0494-9029-4A69-9A54-B8A372DAEA8E}"/>
          </ac:graphicFrameMkLst>
        </pc:graphicFrameChg>
        <pc:graphicFrameChg chg="mod">
          <ac:chgData name="Iain High" userId="84cb2671-07b1-45d1-9b99-b9d0f13697fc" providerId="ADAL" clId="{39BFF926-E196-46B8-97C9-F52F8955F243}" dt="2025-08-18T08:33:56.112" v="13" actId="20577"/>
          <ac:graphicFrameMkLst>
            <pc:docMk/>
            <pc:sldMk cId="647394964" sldId="256"/>
            <ac:graphicFrameMk id="82" creationId="{0FFCD5A6-C541-4600-9E9F-6A951F2AE156}"/>
          </ac:graphicFrameMkLst>
        </pc:graphicFrameChg>
        <pc:picChg chg="mod">
          <ac:chgData name="Iain High" userId="84cb2671-07b1-45d1-9b99-b9d0f13697fc" providerId="ADAL" clId="{39BFF926-E196-46B8-97C9-F52F8955F243}" dt="2025-08-18T08:48:23.116" v="245" actId="1076"/>
          <ac:picMkLst>
            <pc:docMk/>
            <pc:sldMk cId="647394964" sldId="256"/>
            <ac:picMk id="74" creationId="{9F3B1691-0B5B-4124-B298-BC12D41F2173}"/>
          </ac:picMkLst>
        </pc:picChg>
      </pc:sldChg>
      <pc:sldMasterChg chg="addSp delSp modSp mod modSldLayout">
        <pc:chgData name="Iain High" userId="84cb2671-07b1-45d1-9b99-b9d0f13697fc" providerId="ADAL" clId="{39BFF926-E196-46B8-97C9-F52F8955F243}" dt="2025-08-26T13:57:26.772" v="319" actId="166"/>
        <pc:sldMasterMkLst>
          <pc:docMk/>
          <pc:sldMasterMk cId="3228309876" sldId="2147483671"/>
        </pc:sldMasterMkLst>
        <pc:spChg chg="ord">
          <ac:chgData name="Iain High" userId="84cb2671-07b1-45d1-9b99-b9d0f13697fc" providerId="ADAL" clId="{39BFF926-E196-46B8-97C9-F52F8955F243}" dt="2025-08-26T13:57:26.772" v="319" actId="166"/>
          <ac:spMkLst>
            <pc:docMk/>
            <pc:sldMasterMk cId="3228309876" sldId="2147483671"/>
            <ac:spMk id="19" creationId="{00A1C28C-3CC7-46EB-8A22-D3C75825B12D}"/>
          </ac:spMkLst>
        </pc:spChg>
        <pc:picChg chg="add mod">
          <ac:chgData name="Iain High" userId="84cb2671-07b1-45d1-9b99-b9d0f13697fc" providerId="ADAL" clId="{39BFF926-E196-46B8-97C9-F52F8955F243}" dt="2025-08-26T13:56:59.326" v="315" actId="1076"/>
          <ac:picMkLst>
            <pc:docMk/>
            <pc:sldMasterMk cId="3228309876" sldId="2147483671"/>
            <ac:picMk id="4" creationId="{096EBB64-6D1B-4D6B-9ECF-1B52DBF9EA2B}"/>
          </ac:picMkLst>
        </pc:picChg>
        <pc:picChg chg="del">
          <ac:chgData name="Iain High" userId="84cb2671-07b1-45d1-9b99-b9d0f13697fc" providerId="ADAL" clId="{39BFF926-E196-46B8-97C9-F52F8955F243}" dt="2025-08-26T13:48:41.909" v="278" actId="478"/>
          <ac:picMkLst>
            <pc:docMk/>
            <pc:sldMasterMk cId="3228309876" sldId="2147483671"/>
            <ac:picMk id="6" creationId="{2E12E314-A3B5-400D-8A9C-6E8F82289798}"/>
          </ac:picMkLst>
        </pc:picChg>
        <pc:picChg chg="add mod">
          <ac:chgData name="Iain High" userId="84cb2671-07b1-45d1-9b99-b9d0f13697fc" providerId="ADAL" clId="{39BFF926-E196-46B8-97C9-F52F8955F243}" dt="2025-08-26T13:57:01.032" v="316" actId="1076"/>
          <ac:picMkLst>
            <pc:docMk/>
            <pc:sldMasterMk cId="3228309876" sldId="2147483671"/>
            <ac:picMk id="7" creationId="{C117EF66-B855-48FB-AF31-0213D7D2F75C}"/>
          </ac:picMkLst>
        </pc:picChg>
        <pc:picChg chg="add del mod">
          <ac:chgData name="Iain High" userId="84cb2671-07b1-45d1-9b99-b9d0f13697fc" providerId="ADAL" clId="{39BFF926-E196-46B8-97C9-F52F8955F243}" dt="2025-08-26T13:45:38.783" v="260" actId="478"/>
          <ac:picMkLst>
            <pc:docMk/>
            <pc:sldMasterMk cId="3228309876" sldId="2147483671"/>
            <ac:picMk id="9" creationId="{6E8901EC-8DAE-4E57-BE0E-0CF5000A6840}"/>
          </ac:picMkLst>
        </pc:picChg>
        <pc:picChg chg="add mod">
          <ac:chgData name="Iain High" userId="84cb2671-07b1-45d1-9b99-b9d0f13697fc" providerId="ADAL" clId="{39BFF926-E196-46B8-97C9-F52F8955F243}" dt="2025-08-26T13:57:06.165" v="318" actId="1076"/>
          <ac:picMkLst>
            <pc:docMk/>
            <pc:sldMasterMk cId="3228309876" sldId="2147483671"/>
            <ac:picMk id="11" creationId="{B01330F7-9DBE-46C0-84E5-937A82A6CC43}"/>
          </ac:picMkLst>
        </pc:picChg>
        <pc:picChg chg="add del mod">
          <ac:chgData name="Iain High" userId="84cb2671-07b1-45d1-9b99-b9d0f13697fc" providerId="ADAL" clId="{39BFF926-E196-46B8-97C9-F52F8955F243}" dt="2025-08-26T13:53:19.193" v="307" actId="478"/>
          <ac:picMkLst>
            <pc:docMk/>
            <pc:sldMasterMk cId="3228309876" sldId="2147483671"/>
            <ac:picMk id="13" creationId="{0845277E-1377-4C8A-9A8C-398C955F9E4D}"/>
          </ac:picMkLst>
        </pc:picChg>
        <pc:picChg chg="add mod">
          <ac:chgData name="Iain High" userId="84cb2671-07b1-45d1-9b99-b9d0f13697fc" providerId="ADAL" clId="{39BFF926-E196-46B8-97C9-F52F8955F243}" dt="2025-08-26T13:57:03.614" v="317" actId="1076"/>
          <ac:picMkLst>
            <pc:docMk/>
            <pc:sldMasterMk cId="3228309876" sldId="2147483671"/>
            <ac:picMk id="15" creationId="{7387273D-0CAA-4097-B397-272564328C41}"/>
          </ac:picMkLst>
        </pc:picChg>
        <pc:picChg chg="del">
          <ac:chgData name="Iain High" userId="84cb2671-07b1-45d1-9b99-b9d0f13697fc" providerId="ADAL" clId="{39BFF926-E196-46B8-97C9-F52F8955F243}" dt="2025-08-26T13:48:40.354" v="276" actId="478"/>
          <ac:picMkLst>
            <pc:docMk/>
            <pc:sldMasterMk cId="3228309876" sldId="2147483671"/>
            <ac:picMk id="16" creationId="{0C809161-6F20-4199-B54E-A07D86739814}"/>
          </ac:picMkLst>
        </pc:picChg>
        <pc:picChg chg="del">
          <ac:chgData name="Iain High" userId="84cb2671-07b1-45d1-9b99-b9d0f13697fc" providerId="ADAL" clId="{39BFF926-E196-46B8-97C9-F52F8955F243}" dt="2025-08-26T13:48:41.094" v="277" actId="478"/>
          <ac:picMkLst>
            <pc:docMk/>
            <pc:sldMasterMk cId="3228309876" sldId="2147483671"/>
            <ac:picMk id="17" creationId="{DE3A57EC-3600-4A29-839C-7BFEA1A7D814}"/>
          </ac:picMkLst>
        </pc:picChg>
        <pc:picChg chg="del">
          <ac:chgData name="Iain High" userId="84cb2671-07b1-45d1-9b99-b9d0f13697fc" providerId="ADAL" clId="{39BFF926-E196-46B8-97C9-F52F8955F243}" dt="2025-08-26T13:48:19.105" v="272" actId="478"/>
          <ac:picMkLst>
            <pc:docMk/>
            <pc:sldMasterMk cId="3228309876" sldId="2147483671"/>
            <ac:picMk id="18" creationId="{98CD5CF8-3858-44D0-9A5D-1326735B4DC3}"/>
          </ac:picMkLst>
        </pc:picChg>
        <pc:sldLayoutChg chg="delSp mod">
          <pc:chgData name="Iain High" userId="84cb2671-07b1-45d1-9b99-b9d0f13697fc" providerId="ADAL" clId="{39BFF926-E196-46B8-97C9-F52F8955F243}" dt="2025-08-26T13:44:15.322" v="250" actId="478"/>
          <pc:sldLayoutMkLst>
            <pc:docMk/>
            <pc:sldMasterMk cId="3228309876" sldId="2147483671"/>
            <pc:sldLayoutMk cId="4014591965" sldId="2147483673"/>
          </pc:sldLayoutMkLst>
          <pc:spChg chg="del">
            <ac:chgData name="Iain High" userId="84cb2671-07b1-45d1-9b99-b9d0f13697fc" providerId="ADAL" clId="{39BFF926-E196-46B8-97C9-F52F8955F243}" dt="2025-08-26T13:44:15.322" v="250" actId="478"/>
            <ac:spMkLst>
              <pc:docMk/>
              <pc:sldMasterMk cId="3228309876" sldId="2147483671"/>
              <pc:sldLayoutMk cId="4014591965" sldId="2147483673"/>
              <ac:spMk id="8" creationId="{E64451C4-08BB-4B6F-A6A5-555E5FD99DA4}"/>
            </ac:spMkLst>
          </pc:spChg>
        </pc:sldLayoutChg>
      </pc:sldMasterChg>
    </pc:docChg>
  </pc:docChgLst>
  <pc:docChgLst>
    <pc:chgData name="Iain High" userId="84cb2671-07b1-45d1-9b99-b9d0f13697fc" providerId="ADAL" clId="{0C5A57FB-E3F7-478D-B467-507F74EEDF0E}"/>
    <pc:docChg chg="undo redo custSel modSld">
      <pc:chgData name="Iain High" userId="84cb2671-07b1-45d1-9b99-b9d0f13697fc" providerId="ADAL" clId="{0C5A57FB-E3F7-478D-B467-507F74EEDF0E}" dt="2026-04-06T13:29:14.925" v="1432" actId="692"/>
      <pc:docMkLst>
        <pc:docMk/>
      </pc:docMkLst>
      <pc:sldChg chg="addSp delSp modSp mod">
        <pc:chgData name="Iain High" userId="84cb2671-07b1-45d1-9b99-b9d0f13697fc" providerId="ADAL" clId="{0C5A57FB-E3F7-478D-B467-507F74EEDF0E}" dt="2026-04-06T13:29:14.925" v="1432" actId="692"/>
        <pc:sldMkLst>
          <pc:docMk/>
          <pc:sldMk cId="647394964" sldId="256"/>
        </pc:sldMkLst>
        <pc:spChg chg="mod">
          <ac:chgData name="Iain High" userId="84cb2671-07b1-45d1-9b99-b9d0f13697fc" providerId="ADAL" clId="{0C5A57FB-E3F7-478D-B467-507F74EEDF0E}" dt="2026-04-06T12:15:59.622" v="1" actId="207"/>
          <ac:spMkLst>
            <pc:docMk/>
            <pc:sldMk cId="647394964" sldId="256"/>
            <ac:spMk id="2" creationId="{75326AE5-AE3E-42D3-BE84-979E4C546B09}"/>
          </ac:spMkLst>
        </pc:spChg>
        <pc:spChg chg="add del">
          <ac:chgData name="Iain High" userId="84cb2671-07b1-45d1-9b99-b9d0f13697fc" providerId="ADAL" clId="{0C5A57FB-E3F7-478D-B467-507F74EEDF0E}" dt="2026-04-06T12:17:46.095" v="10" actId="478"/>
          <ac:spMkLst>
            <pc:docMk/>
            <pc:sldMk cId="647394964" sldId="256"/>
            <ac:spMk id="3" creationId="{006636B0-A71F-448F-A5B4-9916364365DC}"/>
          </ac:spMkLst>
        </pc:spChg>
        <pc:spChg chg="mod">
          <ac:chgData name="Iain High" userId="84cb2671-07b1-45d1-9b99-b9d0f13697fc" providerId="ADAL" clId="{0C5A57FB-E3F7-478D-B467-507F74EEDF0E}" dt="2026-04-06T13:25:57.033" v="1234" actId="14100"/>
          <ac:spMkLst>
            <pc:docMk/>
            <pc:sldMk cId="647394964" sldId="256"/>
            <ac:spMk id="7" creationId="{8D11B2B9-E07E-4C96-ACBB-1746EA08CCEB}"/>
          </ac:spMkLst>
        </pc:spChg>
        <pc:spChg chg="mod">
          <ac:chgData name="Iain High" userId="84cb2671-07b1-45d1-9b99-b9d0f13697fc" providerId="ADAL" clId="{0C5A57FB-E3F7-478D-B467-507F74EEDF0E}" dt="2026-04-06T13:09:47.593" v="571" actId="403"/>
          <ac:spMkLst>
            <pc:docMk/>
            <pc:sldMk cId="647394964" sldId="256"/>
            <ac:spMk id="12" creationId="{F2568DB3-20B0-45CD-BDF0-7320CC60BAF5}"/>
          </ac:spMkLst>
        </pc:spChg>
        <pc:spChg chg="mod">
          <ac:chgData name="Iain High" userId="84cb2671-07b1-45d1-9b99-b9d0f13697fc" providerId="ADAL" clId="{0C5A57FB-E3F7-478D-B467-507F74EEDF0E}" dt="2026-04-06T13:09:57.619" v="575" actId="6549"/>
          <ac:spMkLst>
            <pc:docMk/>
            <pc:sldMk cId="647394964" sldId="256"/>
            <ac:spMk id="15" creationId="{8CD76F85-5F83-48D2-9104-70117BE6082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0" creationId="{E38D60A9-D834-4148-915F-F1F3CF17DCB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1" creationId="{2C7F9D22-588D-4BEE-80CC-48364AB729D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2" creationId="{4B281921-2183-480D-9AED-0651D13344D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3" creationId="{DB373968-1D66-475B-8D26-2C91B041AD9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4" creationId="{E2E43D69-3C94-41AC-9B80-98E6BC62D40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5" creationId="{90D0C946-AE28-4757-B17A-43F38E1B5537}"/>
          </ac:spMkLst>
        </pc:spChg>
        <pc:spChg chg="mod">
          <ac:chgData name="Iain High" userId="84cb2671-07b1-45d1-9b99-b9d0f13697fc" providerId="ADAL" clId="{0C5A57FB-E3F7-478D-B467-507F74EEDF0E}" dt="2026-04-06T13:10:05.489" v="576" actId="403"/>
          <ac:spMkLst>
            <pc:docMk/>
            <pc:sldMk cId="647394964" sldId="256"/>
            <ac:spMk id="26" creationId="{BCA58E72-BCA5-44B8-9FA9-5C3F1509A61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7" creationId="{F66BB419-0B6A-46A5-B7F7-3D30053ED60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8" creationId="{B791077E-37DF-46DF-8359-D35533CB9C4D}"/>
          </ac:spMkLst>
        </pc:spChg>
        <pc:spChg chg="mod">
          <ac:chgData name="Iain High" userId="84cb2671-07b1-45d1-9b99-b9d0f13697fc" providerId="ADAL" clId="{0C5A57FB-E3F7-478D-B467-507F74EEDF0E}" dt="2026-04-06T13:29:14.925" v="1432" actId="692"/>
          <ac:spMkLst>
            <pc:docMk/>
            <pc:sldMk cId="647394964" sldId="256"/>
            <ac:spMk id="29" creationId="{47642E34-1106-4129-A5FD-221FBDDDCA36}"/>
          </ac:spMkLst>
        </pc:spChg>
        <pc:spChg chg="mod">
          <ac:chgData name="Iain High" userId="84cb2671-07b1-45d1-9b99-b9d0f13697fc" providerId="ADAL" clId="{0C5A57FB-E3F7-478D-B467-507F74EEDF0E}" dt="2026-04-06T13:29:12.484" v="1430" actId="692"/>
          <ac:spMkLst>
            <pc:docMk/>
            <pc:sldMk cId="647394964" sldId="256"/>
            <ac:spMk id="30" creationId="{E365B5E3-9AEF-427F-9509-B8D4DCC131B9}"/>
          </ac:spMkLst>
        </pc:spChg>
        <pc:spChg chg="mod">
          <ac:chgData name="Iain High" userId="84cb2671-07b1-45d1-9b99-b9d0f13697fc" providerId="ADAL" clId="{0C5A57FB-E3F7-478D-B467-507F74EEDF0E}" dt="2026-04-06T13:29:08.250" v="1426" actId="692"/>
          <ac:spMkLst>
            <pc:docMk/>
            <pc:sldMk cId="647394964" sldId="256"/>
            <ac:spMk id="31" creationId="{157B561D-7C43-4C51-A7DF-D74E72F6B58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3" creationId="{8F417CD2-E9DD-4B52-904B-CB29A133DB9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4" creationId="{872BD875-5D38-4D75-9A2C-A58FBEE5476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5" creationId="{3C15406C-D462-4ACD-9463-EF5C7CA65E8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6" creationId="{5901DA95-FA3B-42CB-99EE-0C44FD355859}"/>
          </ac:spMkLst>
        </pc:spChg>
        <pc:spChg chg="mod">
          <ac:chgData name="Iain High" userId="84cb2671-07b1-45d1-9b99-b9d0f13697fc" providerId="ADAL" clId="{0C5A57FB-E3F7-478D-B467-507F74EEDF0E}" dt="2026-04-06T12:26:00.138" v="98" actId="1076"/>
          <ac:spMkLst>
            <pc:docMk/>
            <pc:sldMk cId="647394964" sldId="256"/>
            <ac:spMk id="37" creationId="{EB6DF238-2E44-4AB7-A963-B5B7B5708100}"/>
          </ac:spMkLst>
        </pc:spChg>
        <pc:spChg chg="mod">
          <ac:chgData name="Iain High" userId="84cb2671-07b1-45d1-9b99-b9d0f13697fc" providerId="ADAL" clId="{0C5A57FB-E3F7-478D-B467-507F74EEDF0E}" dt="2026-04-06T12:25:55.763" v="97" actId="1076"/>
          <ac:spMkLst>
            <pc:docMk/>
            <pc:sldMk cId="647394964" sldId="256"/>
            <ac:spMk id="39" creationId="{8AF3F8CF-3BCD-4D87-91E3-60B375A6F13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4" creationId="{9A1E6B57-F9BF-4475-BD11-19C114100EF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5" creationId="{544FAFA6-ABA3-4FCB-8EBD-FA7DEE9E783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7" creationId="{6B7AFF28-176F-45FF-A295-39BA9304A8C2}"/>
          </ac:spMkLst>
        </pc:spChg>
        <pc:spChg chg="mod">
          <ac:chgData name="Iain High" userId="84cb2671-07b1-45d1-9b99-b9d0f13697fc" providerId="ADAL" clId="{0C5A57FB-E3F7-478D-B467-507F74EEDF0E}" dt="2026-04-06T13:10:09.915" v="577" actId="403"/>
          <ac:spMkLst>
            <pc:docMk/>
            <pc:sldMk cId="647394964" sldId="256"/>
            <ac:spMk id="48" creationId="{91D88262-52D2-41BA-85DA-E6CBB84EB4D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0" creationId="{AAEEB13A-030F-4044-9F4A-8A77047AE49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1" creationId="{0297B1F9-C873-43DC-A9E1-26C0947AF0A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2" creationId="{600D5115-54D6-40E5-B1E1-E8DB9251F24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3" creationId="{88F17A66-BC89-4AC7-A2AE-450F10F3522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4" creationId="{DBAA2AFF-022E-45F8-95DA-8B4129F00F5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5" creationId="{B7702B5C-C25E-42BC-BB37-085CF8692AD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6" creationId="{FE142A7A-21D9-45A8-8C05-C8AA0D94B32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8" creationId="{A12077A8-0B68-4A5D-8C1F-8B59E4465F1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9" creationId="{7EF30EF4-8EBE-49CF-8AC9-34454047E4E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60" creationId="{71700CF3-1571-4368-AF01-EAE134D5350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61" creationId="{B51B0280-1ACC-4128-9572-9AC1C11FD14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62" creationId="{531CB612-28CB-4667-8581-D2B08AD8734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63" creationId="{10967CE2-C6A5-4A2A-A3F3-9E747AD06C3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64" creationId="{8A5BAC03-2E8A-4B58-B849-CA8D9EA1987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65" creationId="{68EB3929-52EE-4E34-B369-7C6D3517510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66" creationId="{9442E36D-98D8-4E49-853A-16987FD2DCD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67" creationId="{812EF0CA-BC73-4EDE-8F57-A00DC19FE52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68" creationId="{9E109A7A-A376-44A4-9B84-F645E552E4A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69" creationId="{72255FD0-A57F-40B4-BF3A-F4E25B9065A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70" creationId="{63C08909-BE11-4217-9037-5C9737A3AFA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71" creationId="{A1BED81F-AA6F-47ED-8D19-BE58C3DF25A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72" creationId="{26CFC0A0-D97C-4FF0-9F4C-83F75822592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73" creationId="{1A36989F-14E6-4BB6-ACEF-450EB132291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75" creationId="{930CFD7E-210C-4C6F-8275-DEDAFB6EF6D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76" creationId="{C3B5384B-CFA4-4BA8-8E02-2D5CF949C9F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77" creationId="{C5051B65-DFB2-429A-BA50-B9708C20183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78" creationId="{F1E2392E-E63A-42DC-A5D1-526296678FB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79" creationId="{CE021337-C3BF-47B2-A2F8-117E741D7D1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80" creationId="{8F5DDF39-9D0A-4F73-99C3-ED907A1D0D1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81" creationId="{0616093E-BA37-4922-B49D-590E71B46F6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82" creationId="{AD2F6C9E-8551-4C60-AE1F-FE67C830228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83" creationId="{02381713-0D2D-4E22-8C55-6255F1937DB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84" creationId="{53747FC5-E2C4-43DA-A1C9-3108B7E4F3E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85" creationId="{7D00AAD2-7E6A-41F6-A4D8-6F9DA723922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87" creationId="{0BEACC60-D542-4121-B517-11632917AA5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88" creationId="{2A0B0D83-0DFC-4133-9AC4-B3F840D635C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89" creationId="{01775A9E-75C0-4FE2-A3FD-9BFC0F5AF77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90" creationId="{27E24D19-E21B-4279-BE1E-188BE28B585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91" creationId="{CD2E945A-E9D1-4AF8-9A76-2D3B503CC69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92" creationId="{ECF80410-431B-4D9E-A5B1-899F5E1FED7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93" creationId="{351A5724-B5C4-483A-8FC6-3234E1DA79D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94" creationId="{1A71C69D-A619-40D2-A829-9141008717B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95" creationId="{F548A411-6F60-4DD9-823A-8D54793D5E4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96" creationId="{54E6FA27-F7F1-4FF7-A344-8DAE00E56F0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97" creationId="{6ED67850-599B-45AF-B1CE-FE47027993B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98" creationId="{379FB766-5A92-4453-B5F4-8B9108DF634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99" creationId="{BDA78A58-1A5E-4F77-9144-05BD3548CEE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00" creationId="{D8E1FB6F-35E8-44A1-9313-E8209C1E374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01" creationId="{090A9B45-EE70-452E-8B2E-812B6617C25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02" creationId="{26801217-2018-4B81-91AB-40DC7C9340D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03" creationId="{A83073B1-C379-437D-85D5-1C5CA07CB70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04" creationId="{C4FEF28F-64F1-4BAE-8D6F-D93AED14A2E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05" creationId="{F2F42FED-A946-4451-A2F3-A4B7F77DD25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06" creationId="{5B019C25-B0C3-4224-BF85-C908FBF5680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07" creationId="{AA6152F4-8204-4D3C-83B8-AEE2703716D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08" creationId="{8121394A-8202-4BF0-A81D-934FFB8F429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09" creationId="{79DE75B5-EAB4-4187-8751-635B5D22AD1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10" creationId="{123B4954-E910-4E87-8FEB-741907D896E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11" creationId="{D41D2B59-E7B1-4ABA-B0E7-85A07BC974A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12" creationId="{C956DD84-B14B-4445-9015-85C045D3218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13" creationId="{EE75CC65-4156-4DBF-B30D-6962832BD87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15" creationId="{CD660A2E-8C32-494B-ACB1-DB172453BBA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17" creationId="{FC08D271-DF57-411E-8D2F-11EB88AD1D3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18" creationId="{079073F1-EA80-4A14-BABB-41B9D83EF9C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20" creationId="{8E8162CB-0E70-4C88-9965-41DD2427FE6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21" creationId="{0BB145CA-20CD-4BE9-BFC7-E75CD27B99A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23" creationId="{AB1D4500-71B7-4D98-BE12-8A8FB5E80AE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24" creationId="{8C54BF65-93F0-4694-90ED-408042C98D2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26" creationId="{2C430C1A-0E59-4177-B297-446E8054FC2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27" creationId="{88FD5E5D-4950-45EE-A0A6-395D8768E87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29" creationId="{80E42048-A602-47D4-AD06-09D4AB6F334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30" creationId="{26736E98-E7CC-4DA3-BF1E-64E328897DA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32" creationId="{781D0DA2-DEEE-4236-8436-58DABE43781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33" creationId="{980AEB2E-45F9-4C27-93C9-331E6908255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35" creationId="{652ECAF0-BE5F-46F5-8228-5F925608580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36" creationId="{9BE57F1C-D94B-40AA-BF38-CC6A3D20746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38" creationId="{6650DC16-CA53-4BA6-899A-E1A78891239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39" creationId="{0C176D37-5350-41C4-B8DF-B3D20CB9E62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41" creationId="{ACCB591D-A334-459E-A899-7966FE09CD1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42" creationId="{D37353F7-6BB3-43AD-954E-607833F000D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44" creationId="{D4B809F5-1DBC-472A-8183-BF329B3A078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45" creationId="{FA4D6DF2-19E0-4A84-A5D3-C93850C3869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47" creationId="{6F801457-2251-46EC-9EB0-5786DA84D9A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48" creationId="{FE64D71E-3574-41F8-B0E6-2E6061A65F2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50" creationId="{15803690-35B3-4A74-9565-3A126A2A4A5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51" creationId="{8A9A6152-A872-4885-BE55-EE45228C64D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53" creationId="{EBD9FF38-F724-4A15-99BE-0957800E9A0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54" creationId="{82A45351-18F0-49B6-9B63-EAA70C3FE54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56" creationId="{ECA3B8C4-9658-4281-AE58-17B62B039DC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57" creationId="{AB55AF19-49F0-42C9-BEF5-374383C5980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59" creationId="{CBFE500D-D0D7-4340-AABD-35FE19BB769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60" creationId="{2B56D560-47FE-4DC3-B5FA-8D863A94F3B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62" creationId="{2A81D51A-CF3C-47A1-9446-C9265623582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63" creationId="{460F8138-A762-45E2-89CF-C5219B148E8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65" creationId="{46000003-8AE6-4D1E-804B-B81EAA2236B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66" creationId="{C53C1B50-6B6D-4418-9072-E7E202ABFF5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68" creationId="{377C58E3-E294-4F1C-A4D1-9F07B681E61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69" creationId="{EE20D319-29FD-425E-88B4-F0A967F9140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71" creationId="{FFCC9D9C-1315-4A0D-AB0B-424A6A8AE12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72" creationId="{D9F988CB-6C7F-4DD8-B954-A438259F2B3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74" creationId="{89C485FD-DCCF-4E21-B23A-D94F7AEDC21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75" creationId="{D0F57281-2D37-413A-A036-FC345F0F1CB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77" creationId="{A54622A5-EC0E-4C93-8D47-4A4C4A90329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78" creationId="{C7D99281-06B9-4576-A5E8-C2AB8135340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80" creationId="{139CC450-5927-4927-A3F4-B451CE797A8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81" creationId="{B3D10AA6-1672-4001-8DE1-32A345BF15F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83" creationId="{325FE38B-EA4C-4F30-BC74-937E60DA9F6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84" creationId="{D09AA770-838A-4797-A15E-D0746F9EA0C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86" creationId="{C8647381-3BFC-497F-8639-078CC2AAA4B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87" creationId="{C2AED92B-9F94-4D38-AE7D-595B90F0678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89" creationId="{A2F0E6BD-7022-45F8-A281-AB2BFF0E167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90" creationId="{EC82DA80-FF1C-413A-BF37-51AE562A2EC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92" creationId="{BC483687-607A-461B-9F1D-352DA0A1CC1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93" creationId="{1B6A402F-C737-4504-8BCB-03DA132F895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95" creationId="{CA7C5373-A996-4186-A2F8-EBB409B03A5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97" creationId="{F60CBD31-5D7A-4AFE-982B-3A93B367897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198" creationId="{DC969CBD-84F7-439E-8AB7-616CFF9C0AB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00" creationId="{FB7EE93F-85D9-43F1-B897-BBD055C4C45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01" creationId="{3F96FD9A-3C6B-488D-BD60-815528D6C96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03" creationId="{AFD01699-638F-47C3-AE09-103AEC27D4B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04" creationId="{E354BEA9-CFF4-45E3-A5D5-0FFF60D4A62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06" creationId="{5A7FE425-D417-41FF-AB3E-80E74118151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07" creationId="{8DE1D035-C2D1-413F-BDD2-D123B8AA31E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09" creationId="{81247DD4-6E3A-4E72-B684-8E3015A8B97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10" creationId="{7730932B-6DDC-426F-BB0E-54ADB48C9D0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12" creationId="{76540821-D5CA-4301-B7BC-235BF8F973D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13" creationId="{413DF1F0-1A51-4105-BC74-A5C3DBE7CE7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15" creationId="{0C8A84DF-0C7D-4905-BDF0-793B14F99A3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16" creationId="{533B7BA9-C91D-41A3-A7A5-290C41375BB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18" creationId="{886F82E2-48D4-446E-9688-90832AB88AB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19" creationId="{1A58A7E2-9479-498D-BA89-A402327B40C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21" creationId="{4367EF10-1F33-46EA-BE96-BA07F1470FF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22" creationId="{79E2D6AF-A374-4DFC-A3C1-0DF19980470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24" creationId="{D4D56186-4FD8-4500-8961-6997656E273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25" creationId="{9FB4B37B-A2AE-4B71-907D-1A02EB9633E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27" creationId="{4D131AB8-19A0-458A-9C81-36DC01726E1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28" creationId="{46148C8E-C81E-45AD-A0FC-8ACEE308949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30" creationId="{0A93BB04-CBC8-4389-AE0A-2FF72D33627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31" creationId="{AA6E7213-B12F-4E0E-845C-C3F727B4D1A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33" creationId="{038BE7F3-41E9-4FBD-9183-5251AEFB945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34" creationId="{281D1561-2487-40D0-8630-29217087BCC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36" creationId="{B66E06DC-DEB0-41CC-BB25-E0645550445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37" creationId="{76AE3E36-C200-46D3-9FC2-DC85F2C4DC7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39" creationId="{B264ED73-0345-4E49-9E45-DC3484D53E1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40" creationId="{B67726E2-331E-45A5-B5C5-C16631E7DF1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42" creationId="{261A5637-35D8-4167-827F-5531CC2872A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43" creationId="{E8B371BF-BFC8-4DAA-8AC4-5DA3C4D04B5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45" creationId="{F6F230F4-4A31-4A41-A27A-950D4FFD077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46" creationId="{9433EE1C-69E4-4E77-9AEC-EE7A54CA4D0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48" creationId="{C5B446D1-2729-4AEE-9186-F4A73809A6F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49" creationId="{50D539CA-68B6-4CAD-AA1A-996C80B1218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51" creationId="{9A0A36C9-4E29-414D-9823-C198AB09E76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52" creationId="{EBEB074A-22E4-44D8-A064-897300B747C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54" creationId="{33DFBDE1-8707-419F-94A2-CA1BCF446AA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55" creationId="{30CFEB89-B60E-406E-87C7-C30D52E135B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57" creationId="{E4DEBB8C-3820-444D-90A2-313D12D1910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58" creationId="{6081D61F-596C-4044-A7D6-1FE1E305997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60" creationId="{D6046FA3-3E42-4875-98C5-5B00EEFCC77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61" creationId="{A8C21C73-75D9-454E-9B37-9D2CD43ADF6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63" creationId="{B30A1973-7DB1-4B17-8781-119E5CECC32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64" creationId="{FEFE45BF-E813-4928-9998-81D3F5808F3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66" creationId="{46E9AE97-68CF-4A4F-BBE8-8DF0416E0E7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67" creationId="{D4C028D5-F709-44CB-A71B-508C9700B76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69" creationId="{B11537B8-51BA-4ED2-9536-B59DE851F3C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70" creationId="{1C53F12E-3AEE-4ED8-B719-D2F564E35DF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72" creationId="{F420297C-C92F-4CE6-B157-47AA8B0A78E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73" creationId="{68B05B08-E4D8-4FD9-AC12-E8A3BAC9F7F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75" creationId="{2C77AB47-9880-4AE9-ADB0-F37D97DDC82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77" creationId="{A228F317-A603-4891-9483-9B2A17DA487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78" creationId="{47B8CB1D-84A4-49D8-9A1D-09DDC03B9A8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80" creationId="{61E4588F-2076-439C-A495-DD6D6178693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81" creationId="{35840538-A813-41D1-A9E1-833F946A220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83" creationId="{B9019C21-72CE-47F1-821C-206AEA397D0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84" creationId="{6C44BC03-4C98-4546-B573-1B15F64FAD0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86" creationId="{B758A386-B8A3-4A99-B94B-AD1340AB614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87" creationId="{40644F77-FA30-45BC-8621-CD1F8AC8B17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89" creationId="{D9CD43D5-047C-484B-B5BF-C1FEDEBA6B1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90" creationId="{853E1930-28B3-421A-908C-7D72F02167F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92" creationId="{E3DB9274-7239-419B-B94E-31A7A6BD191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93" creationId="{6F8BF8F4-114B-4AED-A6FE-CD2A1E6FF5B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95" creationId="{E915E6B7-7827-4276-93AD-26EA9472699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96" creationId="{5DE9D677-8838-4B1D-B37C-E00282D4F0C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98" creationId="{9D09031F-3B24-4586-802F-327F7769467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299" creationId="{16CE3CDD-A354-47C0-91AA-C067357B3DF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01" creationId="{0D8DA2FD-9471-4F69-B138-73D79D5A631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02" creationId="{014F479A-B023-43F7-80FE-6DCA3DE915E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04" creationId="{230CD7DB-5491-42E7-B5CC-E86CFDBF3C2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05" creationId="{40125069-099B-4904-B653-59E1A465F24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07" creationId="{3893A648-8000-487D-8A6E-212614CD000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08" creationId="{FACA3DF9-E11D-427E-9A2C-60BB9BF1430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10" creationId="{5896E9E0-E8BA-4201-AFC7-75142CD4C2A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11" creationId="{93EE4D6B-7026-449D-82AE-2EB783DFE8B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13" creationId="{A38828DC-0482-4427-94D8-7F5B505B19E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14" creationId="{A6023D08-1597-471D-9C79-A812A099634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16" creationId="{34AE8FDA-1870-41DC-B992-EA704366910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17" creationId="{AF130820-52CB-4B88-AECD-77CD6A0F500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19" creationId="{3EA9EE03-95EE-4C28-A024-73F78A82F61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20" creationId="{4B4E9214-A58F-4AEE-B834-EB377818B49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22" creationId="{4A711B4C-E795-4A76-A21B-134AAE0EADF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23" creationId="{D2939275-CB98-4A89-9354-F479EB731F7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25" creationId="{495CC387-AAC2-421C-91B0-7EF4CC73139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26" creationId="{A26777FC-4CFC-41D3-A2DC-1A0483E3366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28" creationId="{BB6FCCA6-7563-4909-BC85-4E03D0B0A4F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29" creationId="{C4EBCD7C-F015-42D8-A754-631B0DED637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31" creationId="{D38E7D31-AC0E-4AD0-B65F-300ACC35567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32" creationId="{7C06917D-F908-4F4D-8059-5ACB297C22E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34" creationId="{8F491B88-6CB8-4DC8-9A44-C9FF624D5E2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35" creationId="{D7506C15-F966-4819-A4D4-DD98D959AD6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37" creationId="{15E99227-5027-4A2E-82F2-B4A04A13ED2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38" creationId="{51195903-85CA-49A0-9BB6-C3B0EABF8D4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40" creationId="{4AD3BCEE-874B-4A42-A12E-A8D98837720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41" creationId="{7A3DBE03-108A-47E8-9EC4-ED15FD39493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43" creationId="{30FD08D3-F5AD-4109-8E5F-985053BE2AB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44" creationId="{A5ECA7A3-30CF-4B28-A9B7-544520E6CAC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46" creationId="{C8E9F47F-4B11-4658-A148-B21E8831B96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47" creationId="{B1095C19-8F5E-42A1-93EA-8095EFA458A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49" creationId="{E9EADCEC-35AF-4728-BA67-DCA1FBD2277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50" creationId="{59F22C64-3A4A-4213-AD0D-3BD90E8B980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52" creationId="{B90B1D3B-8838-4909-93E7-EDA112E4048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53" creationId="{E5CE354C-ECB3-4050-8CF1-EF81FEC160E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55" creationId="{139C9342-2B42-4F6D-A72B-FDF37A764A9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57" creationId="{E698018B-35B9-4E79-955D-C0461363A06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58" creationId="{E960E4CB-B1BC-46D6-806A-36DD7D2774C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60" creationId="{C9DEDAF6-5459-41BE-B968-FCEDB1D35A2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61" creationId="{EBF5FD03-44C2-41E6-8924-B324F20CE14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63" creationId="{FDA64DF6-C143-4D9D-BBB3-ED79D2EF053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64" creationId="{69A1D6D9-A616-45EA-896A-A552F2B6ABD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66" creationId="{ECF1CB22-B57C-4F5D-9A81-BA78B5D78FC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67" creationId="{9F70CD2C-5549-475B-8396-912F75A1E4B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69" creationId="{883BD8F8-46B0-4D2C-9FBE-29539B3C9E1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70" creationId="{722A679A-BC6A-42BA-B0C8-C6F576222AA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72" creationId="{1886C52C-C85A-4202-96A0-54759F6848C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73" creationId="{D5BA216D-C8BA-45E5-8C68-994C77A1102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75" creationId="{8A785240-6F6E-4A8D-98A1-DB226534A37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76" creationId="{328BC7E3-C8AA-4696-A508-BF2BFD37524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78" creationId="{1C626160-63F4-4E7D-9A14-A9C0992DFFB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79" creationId="{360FFDC6-9014-4FDB-90EA-4A06DC21BCD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81" creationId="{CAB68EBE-DE40-4493-A426-35C091F1A5C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82" creationId="{52DB26BF-9E10-4F05-9A41-53FB059673E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84" creationId="{3B158718-6684-4BF0-8E74-F6BCDB2D4BE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85" creationId="{344DBA73-6AF6-4E52-8A6A-F947170D754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87" creationId="{D5CD77D3-C60B-4802-B570-F9BEED5A4D2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88" creationId="{6B7F8F4A-F36B-49B6-9862-789FD4DECF7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90" creationId="{62463127-9836-42DA-B9E3-91580A1A9CB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91" creationId="{A4DB095A-12E8-4715-A6C2-B095A2A12AD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93" creationId="{B9F5AF12-C6FC-4D1D-9511-511BED59A09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94" creationId="{98711AD7-A256-4582-A35C-D8D717744B6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96" creationId="{F66A674E-5E72-4268-83B7-8F8CFC41857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97" creationId="{44553C1F-1B94-400D-96AA-848F88294A0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399" creationId="{6D759B15-3583-4072-936E-1A72AB9D942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00" creationId="{5CA109FC-36BD-40B5-B605-953D780CE15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02" creationId="{35ABDD1F-9D3C-470F-AFCC-AE401406748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03" creationId="{A78A3673-BD2F-4935-BBFB-8DE2F84D123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05" creationId="{86BFD574-3305-4728-B621-442707D7628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06" creationId="{91A7F7D4-ED68-4B0D-8493-89F9DE1AC31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08" creationId="{284E83DE-CB18-45A1-8E39-DD0E57C6275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09" creationId="{27079746-3260-4B98-9505-88BDDF614AE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11" creationId="{059489C1-3F43-480A-BD87-7CD3908087F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12" creationId="{3DF915E0-22DE-42DC-967D-6493F5DCE98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14" creationId="{3D40EF96-F206-4578-BCAD-1CD4176D9FE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15" creationId="{3767A2D4-7017-43EB-8804-EB8AD015CED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17" creationId="{4C791EFE-DF72-4055-B8D2-2836FDC1169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18" creationId="{2FF3308C-42CC-4E4B-AB8A-EFF7F188CC4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20" creationId="{237AA399-8E71-4BE9-B7D0-F6CF486BE60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21" creationId="{0B79319A-6221-42E0-B50D-FA2077EE744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23" creationId="{4730B9B2-2FFA-4AD9-B1D3-DFF081E4B3C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24" creationId="{020C53EB-1A40-4BB2-B50B-6BB2E8FB2D0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26" creationId="{59A65CBA-871D-4B5D-8980-D2F71CC45FF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27" creationId="{B5EFE443-006A-49A0-A2C6-FB3F1B87786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29" creationId="{AFE2A53C-DE8A-4A09-9033-10DC1BC2F96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30" creationId="{02711A89-5E07-4EAE-88E8-0F2BBD2D251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32" creationId="{09C34345-7361-463E-ACA5-F314E23811E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33" creationId="{9F7EEA47-C483-40FF-AAD5-2D5D4D50A43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35" creationId="{5AB792B1-38D1-4A21-B5EF-57BF33298BD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37" creationId="{722E40F7-BFFC-45AC-AE43-53354A554DF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38" creationId="{EE0CBB26-7BDA-4644-85E3-514DBD7623A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40" creationId="{61F8CDA0-A122-48C6-9F9D-F11BBDCFFC6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41" creationId="{05C1C4BB-ACE2-4388-83E9-382B08562A1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43" creationId="{B45C539E-89B9-486B-97B1-610313371F8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44" creationId="{4FB6A59B-53EE-434B-93B5-4962F7DD2D9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46" creationId="{423049B8-A1EA-439A-BC83-F64F20B9D4A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47" creationId="{61FE0B93-C7B5-40B4-9D16-446918CDC59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49" creationId="{AF471957-41F7-42C3-B628-D8F75E54215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50" creationId="{A0FC0398-CA95-49C1-B410-7D4754C59DE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52" creationId="{799632E9-CE1F-4792-84E6-23149038BFB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53" creationId="{2A0ECF08-25DA-45E7-85FD-70CADF47C8F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55" creationId="{C786FB6A-A1A6-4D1F-9D9E-CCD7704E1BF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56" creationId="{ADA4E4DE-0522-42A6-87D2-9F2C826BD48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58" creationId="{57F14A06-BD3C-4E99-8AC5-AEDFE12130F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59" creationId="{4D26B06C-44D7-47DC-B7C1-6B8D21F7A06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61" creationId="{AB0DD020-AEBC-4705-9880-77888B137A2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62" creationId="{8268B959-A282-4655-8F5A-F8DFFDBD81C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64" creationId="{23D2D5B6-587E-494C-9B02-D4414954C10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65" creationId="{A7B1D69F-3D70-4C91-BFF3-D884D6B6FF0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67" creationId="{CF5EA6CA-E971-4CB5-AD46-BC52A5A69B0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68" creationId="{D5006139-C5F2-4B81-88C1-2B30A0878D6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70" creationId="{C944ABF7-C264-4CDB-921B-E1201AC9BC4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71" creationId="{5D9E82F0-B59A-4484-B221-84DC664999A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73" creationId="{61A93EE8-ECA7-49F6-9A24-A2E08B3CDD0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74" creationId="{0E3D5377-F154-4BC4-9A48-A20592B193A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76" creationId="{40EBC604-C606-4C1E-8BA1-827E3F41202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77" creationId="{62BFDF99-C504-45DE-91EB-B6ABD404ADC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79" creationId="{9978AFEC-E261-476E-9CF9-49C0CC6305D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80" creationId="{22FD62E3-A278-4203-86AD-D6DF9D4831F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82" creationId="{C5C7D16F-CA3A-4464-826F-5735054B7EA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83" creationId="{EF7E0DFF-4597-4689-8DE4-53E9E58214B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85" creationId="{EEBEBEE1-8471-468C-8F80-2190FE426C3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86" creationId="{20FA9298-CFF2-4EC5-B426-B6A175162CC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88" creationId="{4775C501-FA08-4504-B699-4AF9BDE5D5F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89" creationId="{3137B321-0B5E-4BEE-9DC4-6CAAD2688F6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91" creationId="{BA901CE2-F28A-415A-A4D4-0DFB9B22A80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92" creationId="{BA50DB36-176B-4047-A6FB-3AFD074E5D2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94" creationId="{75B85A6C-D022-40C5-8BF1-BF4EAA4EB9B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95" creationId="{247ADB18-5332-4C13-9885-AD130C8FB09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97" creationId="{956943B9-5702-47C9-A5D1-A2723C6DAB3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498" creationId="{FDBE76B5-E4E8-4FDF-955A-59C51335060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00" creationId="{02B62473-A6EE-4DD4-869D-AC681A035B6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01" creationId="{41283AD3-F9D6-4ACA-856C-1BC8F217E5F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03" creationId="{05B0F310-AD54-4606-8D6B-994665D3F92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04" creationId="{427D970C-D321-4E07-928D-0C34F65C722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06" creationId="{BA3B63F9-EA81-4934-8A9C-556052654B5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07" creationId="{F5A2BE3E-28B0-4928-9186-EE8C2333C95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09" creationId="{6E141C5A-A259-4EFA-B2C4-99C87063B29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10" creationId="{4D152070-C0D9-4649-9D0B-57E4C3334F3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12" creationId="{3763CFDF-44FB-4D1B-BA2C-5342CE356CA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13" creationId="{76BB3ACA-7EF6-46C1-837B-4E0FC31642E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14" creationId="{D7CB1F7B-F453-49C0-90AC-014670B35F9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15" creationId="{5A16508E-7A6B-4CD6-984C-A4BE8761E10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16" creationId="{8DB4DFDB-1C91-4A2D-82D5-DD296C6AB80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17" creationId="{C28BCB1C-F7F8-4E7B-BA97-ED15E51C7F3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18" creationId="{2C5BAB5B-075E-45DC-834E-DF30EA2254E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19" creationId="{9117E1FD-222E-4FDC-89BE-8A4E5A3880D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20" creationId="{C6D2ED34-CF1B-4B23-ACA9-E54B32E0B21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21" creationId="{329A662D-37B9-48A4-979B-3B34719044B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22" creationId="{76478351-70CD-4732-AF98-69C757B97A6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23" creationId="{1E16F872-8422-4892-A0CC-02EDD35C6BB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24" creationId="{3B3828AB-0AFB-45A1-AA6C-DC6C30DBDD8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25" creationId="{43A95BF1-DE89-455C-A682-FDD372C9100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26" creationId="{0DE5FF65-20E9-4097-8F5B-09DA97C5B9F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27" creationId="{F6AA832A-A0A0-4D23-AAA1-DB423B6113D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28" creationId="{3575B16D-BA34-4456-A96E-B6971BFB406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29" creationId="{23BB55E0-7079-4B59-9ECD-BF21A6262A6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30" creationId="{9AF2EBCB-53BE-4084-9D94-AD05082AC88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31" creationId="{D74A1173-29C2-449D-9534-69727BAF974F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32" creationId="{DB233EDC-3238-4FB2-8726-425C137C6C0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33" creationId="{6DF34F42-C561-4BE6-9C2E-4A4930B59B6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34" creationId="{97C3D03B-454D-44A1-A64F-0C947D199CC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35" creationId="{F30F30FC-9CDA-482A-B3CA-71D45646B61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36" creationId="{41B7B8F1-D2CC-40A8-93EC-B7A1393A274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37" creationId="{E4063305-418A-4912-9FE3-59BC5EE8F1D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38" creationId="{7F1BAFF9-F4BC-4999-8CB8-DCF6AE00F06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40" creationId="{C6B49E37-2669-490F-A72F-DFA75D7FD86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41" creationId="{DF6C489A-488C-4E2A-B9B8-D72D71EFB42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42" creationId="{3BA32158-63C2-4F4C-A04E-0096C4F2AA1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43" creationId="{2F084BF3-43CC-4AB9-AC1C-2E61C7895FA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44" creationId="{9B9C096A-3FD5-4B69-9293-03A945452A6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45" creationId="{ABAE3C5F-93E0-43C9-9F7C-1295CA8CA82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46" creationId="{CD3EBCB6-5FE6-48B5-A1AF-84B24531CF0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47" creationId="{048ADDD6-B270-4923-BD4D-CEE1BB7717A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48" creationId="{478B44A3-98F6-435C-8C02-510C08DD158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49" creationId="{6A334100-965C-41A6-B7BE-3CBF80A495F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50" creationId="{EFFE5304-F9D4-4123-92DE-00CFEC362A2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51" creationId="{4BCF11DA-5F7C-4050-8DE0-66728FD3C86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52" creationId="{2EBF1A88-D5F0-4C7B-9CCB-5A76E4045C4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53" creationId="{ED3ED553-F83B-4498-9507-87C17415BA8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54" creationId="{2CFBFAE9-C28D-4630-B5AD-7B3F22C3560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55" creationId="{B972A216-DFC7-41CA-97A8-C9BD6216F98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56" creationId="{3868FF46-F1B6-4703-95DB-1146AD32340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57" creationId="{B6FA62EE-8E06-4162-95CD-55C2A82DC8E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58" creationId="{07892A06-C226-44E0-BEEB-85195C4F0D4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59" creationId="{C3220973-F7C9-4A49-A9EA-10F9ED4E4AA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60" creationId="{474F6CF4-71BF-4C41-BC6A-DDB299B70C90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61" creationId="{E7F8D28D-499E-4BB3-8AB1-5DA998D5CCD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62" creationId="{A20BB3F0-2B2B-459A-AA90-6A58237A2E6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63" creationId="{19843D8C-2FF9-4BA0-8FBB-5F7492308F6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64" creationId="{9E988082-A2D1-4BD2-BF6D-303B4FB31A4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65" creationId="{12DFBCA5-3E8A-47EF-AFD5-49257CE5F74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66" creationId="{AF032721-FD3C-48D9-B7D0-59AEB326BA57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67" creationId="{111A6FAA-2C5F-48A4-958C-33719B38A03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68" creationId="{65460E39-44C2-4AB0-A56C-1853259478D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69" creationId="{7DDD95C6-521D-4880-A389-EC3CE96D36F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70" creationId="{8C0D775E-AD2B-45A9-BA32-077B42C4744A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71" creationId="{424CBC48-1756-4DE0-B41F-2EB69DD8841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72" creationId="{65038D89-CA3C-4CD5-8CE8-6C4A5054CEB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73" creationId="{FD9941B4-FEB4-4AB4-BD53-8BE59D0220A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74" creationId="{0AF9418E-920E-4385-9802-0662B76BB7B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75" creationId="{929D6F86-214A-4F26-A107-1122EA33567D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76" creationId="{A9D39E9D-2BB3-4140-ABCA-DB6131413E9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77" creationId="{729952B7-6240-4FD6-8570-783058C70398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78" creationId="{94595B8F-9BEC-4750-921F-6F06104595C5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79" creationId="{8A3D3928-7BAB-49A3-A1E5-0AC2FABB5C13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80" creationId="{93AF4B21-5F49-4340-AE22-A8FF97BC36A1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81" creationId="{A194F454-B387-4DE9-A0F3-3D607500BFC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82" creationId="{5F2F709E-9253-4F12-974A-481358193729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83" creationId="{65120C47-1681-4840-80D6-DC4610035F0C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84" creationId="{0E881831-E5C0-452A-8394-7F15EB6D78E2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85" creationId="{453255F5-63E9-43B8-A6BD-FBD7E15BC3B6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86" creationId="{15F016B8-344C-493C-BA25-30D71B69ADEB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87" creationId="{49CF3226-97B7-4829-A8B2-3926C5570E1E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88" creationId="{BE9C8374-D6C5-4165-8597-871A063D95B4}"/>
          </ac:spMkLst>
        </pc:spChg>
        <pc:spChg chg="mod">
          <ac:chgData name="Iain High" userId="84cb2671-07b1-45d1-9b99-b9d0f13697fc" providerId="ADAL" clId="{0C5A57FB-E3F7-478D-B467-507F74EEDF0E}" dt="2026-04-06T12:36:52.582" v="123" actId="27803"/>
          <ac:spMkLst>
            <pc:docMk/>
            <pc:sldMk cId="647394964" sldId="256"/>
            <ac:spMk id="589" creationId="{29DD2D4D-7D42-4707-B916-FDD7C5667B22}"/>
          </ac:spMkLst>
        </pc:spChg>
        <pc:spChg chg="add del mod">
          <ac:chgData name="Iain High" userId="84cb2671-07b1-45d1-9b99-b9d0f13697fc" providerId="ADAL" clId="{0C5A57FB-E3F7-478D-B467-507F74EEDF0E}" dt="2026-04-06T13:28:43.295" v="1420" actId="478"/>
          <ac:spMkLst>
            <pc:docMk/>
            <pc:sldMk cId="647394964" sldId="256"/>
            <ac:spMk id="611" creationId="{CAAD2F74-01C4-4408-A529-D2AF25C2ECC7}"/>
          </ac:spMkLst>
        </pc:spChg>
        <pc:spChg chg="add del mod">
          <ac:chgData name="Iain High" userId="84cb2671-07b1-45d1-9b99-b9d0f13697fc" providerId="ADAL" clId="{0C5A57FB-E3F7-478D-B467-507F74EEDF0E}" dt="2026-04-06T13:28:42.595" v="1419" actId="478"/>
          <ac:spMkLst>
            <pc:docMk/>
            <pc:sldMk cId="647394964" sldId="256"/>
            <ac:spMk id="612" creationId="{378EAD73-5EFE-4192-9BF8-12424629F43C}"/>
          </ac:spMkLst>
        </pc:spChg>
        <pc:spChg chg="add mod">
          <ac:chgData name="Iain High" userId="84cb2671-07b1-45d1-9b99-b9d0f13697fc" providerId="ADAL" clId="{0C5A57FB-E3F7-478D-B467-507F74EEDF0E}" dt="2026-04-06T13:28:38.458" v="1418" actId="11530"/>
          <ac:spMkLst>
            <pc:docMk/>
            <pc:sldMk cId="647394964" sldId="256"/>
            <ac:spMk id="613" creationId="{DC7B2B3A-8497-460A-A6D3-93843AA63369}"/>
          </ac:spMkLst>
        </pc:spChg>
        <pc:spChg chg="add mod">
          <ac:chgData name="Iain High" userId="84cb2671-07b1-45d1-9b99-b9d0f13697fc" providerId="ADAL" clId="{0C5A57FB-E3F7-478D-B467-507F74EEDF0E}" dt="2026-04-06T13:28:46.476" v="1422" actId="1076"/>
          <ac:spMkLst>
            <pc:docMk/>
            <pc:sldMk cId="647394964" sldId="256"/>
            <ac:spMk id="614" creationId="{214DC63B-B986-4416-AC5F-BB04FED5874B}"/>
          </ac:spMkLst>
        </pc:spChg>
        <pc:spChg chg="add mod">
          <ac:chgData name="Iain High" userId="84cb2671-07b1-45d1-9b99-b9d0f13697fc" providerId="ADAL" clId="{0C5A57FB-E3F7-478D-B467-507F74EEDF0E}" dt="2026-04-06T13:28:49.890" v="1424" actId="1076"/>
          <ac:spMkLst>
            <pc:docMk/>
            <pc:sldMk cId="647394964" sldId="256"/>
            <ac:spMk id="615" creationId="{93F4E65A-149F-46D0-9F2D-42E01A66AE77}"/>
          </ac:spMkLst>
        </pc:spChg>
        <pc:grpChg chg="add del mod ord">
          <ac:chgData name="Iain High" userId="84cb2671-07b1-45d1-9b99-b9d0f13697fc" providerId="ADAL" clId="{0C5A57FB-E3F7-478D-B467-507F74EEDF0E}" dt="2026-04-06T13:25:57.033" v="1234" actId="14100"/>
          <ac:grpSpMkLst>
            <pc:docMk/>
            <pc:sldMk cId="647394964" sldId="256"/>
            <ac:grpSpMk id="14" creationId="{3EA395F7-A2C8-4FF3-9FE8-3BCFBB758F32}"/>
          </ac:grpSpMkLst>
        </pc:grpChg>
        <pc:grpChg chg="add del 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9" creationId="{2925FE90-2238-4FBD-AF48-AA5219B152D5}"/>
          </ac:grpSpMkLst>
        </pc:grpChg>
        <pc:grpChg chg="mod">
          <ac:chgData name="Iain High" userId="84cb2671-07b1-45d1-9b99-b9d0f13697fc" providerId="ADAL" clId="{0C5A57FB-E3F7-478D-B467-507F74EEDF0E}" dt="2026-04-06T13:00:15.800" v="559" actId="1076"/>
          <ac:grpSpMkLst>
            <pc:docMk/>
            <pc:sldMk cId="647394964" sldId="256"/>
            <ac:grpSpMk id="46" creationId="{30863DE5-EF63-4701-9866-32596837A4DF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14" creationId="{B5A6A87E-89E0-4ADD-B8AB-95BED1CC923A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16" creationId="{3875DB6B-FA6D-4336-9B0D-66EA0030EA37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19" creationId="{17A0ED5F-629F-4258-939A-F962D3E87798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22" creationId="{FF4ED058-928E-459F-80E3-62C61AAD2B1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25" creationId="{C48D3022-3EBC-4CA3-975C-ABB1C6E61635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28" creationId="{310AF0D8-F3D1-41DD-8A87-4AD58FDE88EE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31" creationId="{83ACEC97-BF9B-48F6-854E-FC0051481CA7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34" creationId="{94BB42DD-11F5-4E09-BBF1-924436FAB4DF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37" creationId="{2CEB8532-EA27-4BB0-B594-40C1F615C19A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40" creationId="{26DC6F82-1504-4680-9282-16ABB11918D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43" creationId="{785EC110-5C3F-42BF-AEA5-8EAA0B3200EA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46" creationId="{170D58E3-4F24-4A73-83E9-ABCF879BCA1D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49" creationId="{E3AF048A-821E-46C1-A87F-E7C03BD262F6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52" creationId="{33961035-28C5-4062-A4D9-CBEA360CC927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55" creationId="{39C6FFDC-DF1F-4B8A-8E1A-C7EE21782109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58" creationId="{2DEC9261-F71A-4C6D-A321-923744D3B98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61" creationId="{E117CCF0-8086-43D7-8D59-07B6AB5D1C6B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64" creationId="{44B32625-C75B-4D70-8230-7D5B8C6F958E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67" creationId="{465F1A9F-6AF6-4087-A0DE-A7C1F68C236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70" creationId="{76839C39-3ACD-4658-AC40-E3562F38229A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73" creationId="{24C9E464-AC0E-4179-B715-BABE50BC251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76" creationId="{51476544-AF4A-4BD6-AB83-11AE697AFD2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79" creationId="{5D4B4907-0599-4A61-A7EB-2F6DA9072B75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82" creationId="{A7BBD2EF-FE29-4ABD-BC14-32F3BA801BA8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85" creationId="{98F82BEA-DEE9-4255-ACA4-797B03FB83F8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88" creationId="{4042D55B-AA36-4680-A6B8-C6769D456484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91" creationId="{4DEE9FDB-8583-465B-88BC-0AA949A28608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94" creationId="{732CDD54-81CF-4912-BABE-893BF8D89677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96" creationId="{00D014D8-BC88-4818-97DF-D160A8EE849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199" creationId="{2550461B-16AD-44E4-A7E6-06AEDE923374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02" creationId="{405ED9A1-6938-4BC7-BD55-EA7EFE8C4FF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05" creationId="{66B30DEF-DDDD-44E3-91FD-27E8E28E02C5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08" creationId="{7D2638DB-C615-47E0-A70E-FC5E5C866F59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11" creationId="{7FFC04C0-8AD9-47F1-AFFD-403F10BDECF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14" creationId="{03C31AA6-CB79-4387-AE93-C7C4E599F90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17" creationId="{C8B3E22E-BCB6-4C69-A55F-A9877F20D0D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20" creationId="{50FB3D9A-D03A-4965-B60C-571892EC81C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23" creationId="{A3A92960-7393-46A0-A930-6F519DF61F9E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26" creationId="{D89E9E14-C123-41FA-85B9-9D4B9C520C1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29" creationId="{7904FC82-FA4A-49E5-ABE9-CCBA4193BEE9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32" creationId="{DB7A0F61-BF25-4D78-9FDB-022D62E9C6D2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35" creationId="{9DA2F7FA-8DB1-4FBD-B3AD-3D475E50FDC5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38" creationId="{BEEF19C1-55B7-492F-9DE3-F83877128C5F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41" creationId="{A93BFF25-530F-41B0-8755-D9E1A0319D4C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44" creationId="{194C9587-EC47-47F2-B8C3-B56EA8837DEE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47" creationId="{EC99543C-A909-41DA-8256-EE70A27AB8D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50" creationId="{DBF497CF-7ECC-4490-8C1B-3DA35AC8D3C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53" creationId="{6273F7EE-0C53-451C-9E56-7B9395D1BB87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56" creationId="{89EA021F-3C2A-40BE-B30E-764F1262A1A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59" creationId="{43005011-CA14-4184-AD65-6BD44ADABB9A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62" creationId="{E5A7837C-5754-4C5E-9547-87432D42BA85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65" creationId="{8A512BEF-7B8A-490F-ADFB-2729E728615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68" creationId="{EB257570-CABC-434A-BE43-8750372B5DE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71" creationId="{BAF54BBA-5BD1-4FE9-BCE9-751199E7B2B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74" creationId="{03217B38-7C84-4FDF-BBB1-3B506116A048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76" creationId="{F5732BF4-CA16-48C5-9B20-9DD71C8C1E3D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79" creationId="{4D9B1A88-3F93-4AFC-BAE3-F7C30BF4A34C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82" creationId="{C97774EB-02AF-4006-89C0-D04967570C5C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85" creationId="{CEAB5BCB-882D-4910-9B53-464FE5043F82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88" creationId="{621168DF-7BCD-458C-A2DD-BF1A4C198C89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91" creationId="{B6220E86-9E5C-4CF2-AF09-8E9893F88E9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94" creationId="{A648F8A7-1DBD-49C8-B25E-40C25795ABD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297" creationId="{B371E42C-E988-4BF8-B903-61398C6EC6D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00" creationId="{EA3603A1-C96B-4D19-9314-8B5E70AB8F8A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03" creationId="{92227315-6B3C-4E31-A1CF-98F38CA1CA56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06" creationId="{8F9CC18C-A225-4F32-B01C-245422B50BE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09" creationId="{57875010-2958-4DBF-8637-8E3BE9867B1D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12" creationId="{FCD18E92-422F-42C0-A5D1-13E39068531E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15" creationId="{354786EE-C4E6-469A-B317-1A566DE60B2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18" creationId="{33FDF228-7201-47F9-AB68-D44DC3DDA8B4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21" creationId="{E2E1A4A3-913A-4BF7-B95F-4D02A1F53AFC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24" creationId="{B193660E-9FEA-4F72-A83D-82C86AF3733E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27" creationId="{DE82DBD2-1C8C-42BD-9CE0-D5746066723D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30" creationId="{9ADC64A3-7CC3-4F0D-A834-B99352A4E2CF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33" creationId="{04E8172A-D71E-4AD4-8C59-410C8C1EEEF9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36" creationId="{7D4D8994-D2F4-4B1B-9DA1-BAA0FC97F288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39" creationId="{02FD9364-C97A-4A28-A254-AE792C1C42EC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42" creationId="{8DD1AEF7-D813-4795-A7A9-B31B49F2D109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45" creationId="{602C5F13-7C0E-4317-829D-CC1279B7B8C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48" creationId="{8A5DB465-ACF8-4A66-9CE1-2567817786C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51" creationId="{E5BE6A7C-842B-4597-A58F-26E610B91ACC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54" creationId="{DF9EF0AA-610D-473B-9735-E9DBED54C074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56" creationId="{B2BD4B3C-48D1-4B23-8AB6-BD7A1D3761F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59" creationId="{5EA0F06C-3EAC-415A-A4AD-27D539A7153E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62" creationId="{DD768325-D0F8-45BF-B347-53CBD28CFB9F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65" creationId="{E07E3E83-962C-45BA-8F3B-E370ED3D1A72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68" creationId="{D2C472CB-E230-447B-A8FC-9FCC018665EC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71" creationId="{C431BA3C-DF4E-4A1A-B44D-F5BD61DBF194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74" creationId="{F54779B0-8A15-4618-95E2-D17EAC2C0EED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77" creationId="{E32A9226-C616-4922-BAA0-8731A484EE6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80" creationId="{2774892D-E73D-4140-B5C0-11661C5E0DBD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83" creationId="{F1421F8D-92EF-482C-88FB-737B2CDBA0F5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86" creationId="{1DAAA59F-D032-4FA5-85DC-CB98026BEC8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89" creationId="{A7E7558C-99F1-46A9-9ABB-B07F3108674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92" creationId="{473DA645-2281-40AB-8F0D-E7ED023CEEB8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95" creationId="{B76CA4D2-F1D5-4A00-B4E7-0E4392C7CA34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398" creationId="{6EE08D8A-E9EF-473E-92AC-37FC6C7BDEDB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01" creationId="{1A17E7DC-7034-4939-A461-0835CA9B7B3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04" creationId="{C75B1DC1-F37A-43D9-9C1B-E8AF901E3AB4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07" creationId="{71612847-2092-4C01-A62D-63CCC4A261B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10" creationId="{2BA6A22A-CCCA-4295-ADB7-E8F1B7AC067F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13" creationId="{D70C1559-3B78-4D66-9D8D-6088C750176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16" creationId="{A432406F-10BD-43A4-83AF-497AE0F2500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19" creationId="{A8D7771E-6130-4451-B16A-ED332A2649C6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22" creationId="{1E822D18-FAA2-46DD-AD40-9CBF60929165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25" creationId="{C947B0E8-FD9E-40FC-A17A-02567D829636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28" creationId="{FD47EE69-716F-4853-AC97-18663288CC0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31" creationId="{41371D86-80F1-4CD7-A0AF-CD1D6F1B2C5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34" creationId="{4048033C-1A86-4A43-A4F4-5F4F0E90A46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36" creationId="{96328ED7-4AE9-4262-B5AC-3E84247DA29E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39" creationId="{92F264A4-DD17-4D66-A469-9267C0158535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42" creationId="{A77F3E25-D8CD-41DB-A6DF-AA8B3C3A153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45" creationId="{0541281F-C355-496E-9E46-9BB2B08A08AE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48" creationId="{5365C691-CE25-434D-9EA3-3D51226CA85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51" creationId="{E067C4D8-BFC4-4A4C-9CB0-2AFABBADC369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54" creationId="{3884F40C-0714-4412-9932-7F30BFC79568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57" creationId="{C5BDE2CC-1D2B-420F-80C0-5F6C48FEFCB1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60" creationId="{E17BE032-B746-443F-898B-8B76726A1669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63" creationId="{DA54D6A5-7A31-4D65-BE56-854243093475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66" creationId="{DBE2AAF7-C05C-4FA9-B422-9DDE689E10C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69" creationId="{D87826EB-3721-4498-9EDB-35755688AC5E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72" creationId="{200F8F4D-471D-4CB8-8083-BF9ECD0FF062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75" creationId="{14C3FF75-7036-4919-A735-52B5A94E027A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78" creationId="{A535CF32-C27F-4E26-9BBD-58898D6A200F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81" creationId="{22551D45-3C3A-4C7B-A94A-93AE1D517E13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84" creationId="{967EE8F7-F6B5-4FC0-8699-377BF2C385B2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87" creationId="{037CB0B8-301C-4CC9-9A33-C1C472C7F2A4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90" creationId="{A6933C00-EE07-40B4-9552-50EB3DA59532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93" creationId="{4198FAE4-9C60-47CD-BBD4-E81EEA34DB8F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96" creationId="{B5005328-CAF5-4ECD-A65D-EB76AB721A6A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499" creationId="{B687F932-2683-4139-BC91-6AC01FF03CAC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502" creationId="{70696FB2-0C85-4C51-A7AC-6E3F883651E4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505" creationId="{420BA29B-1308-4FB4-A6BA-C57434D54D60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508" creationId="{BA2E2EFF-3C0D-4463-9C71-571D7DC97FFC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511" creationId="{3A60893B-D427-471E-BE7B-63788CEF3027}"/>
          </ac:grpSpMkLst>
        </pc:grpChg>
        <pc:grpChg chg="mod">
          <ac:chgData name="Iain High" userId="84cb2671-07b1-45d1-9b99-b9d0f13697fc" providerId="ADAL" clId="{0C5A57FB-E3F7-478D-B467-507F74EEDF0E}" dt="2026-04-06T12:36:52.582" v="123" actId="27803"/>
          <ac:grpSpMkLst>
            <pc:docMk/>
            <pc:sldMk cId="647394964" sldId="256"/>
            <ac:grpSpMk id="539" creationId="{3F8D1E73-7E6F-43AB-9F9D-50D334F38AB6}"/>
          </ac:grpSpMkLst>
        </pc:grpChg>
        <pc:graphicFrameChg chg="mod">
          <ac:chgData name="Iain High" userId="84cb2671-07b1-45d1-9b99-b9d0f13697fc" providerId="ADAL" clId="{0C5A57FB-E3F7-478D-B467-507F74EEDF0E}" dt="2026-04-06T12:58:45.939" v="549"/>
          <ac:graphicFrameMkLst>
            <pc:docMk/>
            <pc:sldMk cId="647394964" sldId="256"/>
            <ac:graphicFrameMk id="32" creationId="{63238864-D88D-4152-8230-1EE6B639418D}"/>
          </ac:graphicFrameMkLst>
        </pc:graphicFrameChg>
        <pc:graphicFrameChg chg="del mod modGraphic">
          <ac:chgData name="Iain High" userId="84cb2671-07b1-45d1-9b99-b9d0f13697fc" providerId="ADAL" clId="{0C5A57FB-E3F7-478D-B467-507F74EEDF0E}" dt="2026-04-06T13:27:40.893" v="1404" actId="478"/>
          <ac:graphicFrameMkLst>
            <pc:docMk/>
            <pc:sldMk cId="647394964" sldId="256"/>
            <ac:graphicFrameMk id="42" creationId="{5C7D0494-9029-4A69-9A54-B8A372DAEA8E}"/>
          </ac:graphicFrameMkLst>
        </pc:graphicFrameChg>
        <pc:picChg chg="del">
          <ac:chgData name="Iain High" userId="84cb2671-07b1-45d1-9b99-b9d0f13697fc" providerId="ADAL" clId="{0C5A57FB-E3F7-478D-B467-507F74EEDF0E}" dt="2026-04-06T12:34:47.499" v="110" actId="478"/>
          <ac:picMkLst>
            <pc:docMk/>
            <pc:sldMk cId="647394964" sldId="256"/>
            <ac:picMk id="5" creationId="{0CEDC28B-1E27-412E-AEA2-6F5E6A7405AF}"/>
          </ac:picMkLst>
        </pc:picChg>
        <pc:picChg chg="add del mod">
          <ac:chgData name="Iain High" userId="84cb2671-07b1-45d1-9b99-b9d0f13697fc" providerId="ADAL" clId="{0C5A57FB-E3F7-478D-B467-507F74EEDF0E}" dt="2026-04-06T12:29:51.590" v="103" actId="478"/>
          <ac:picMkLst>
            <pc:docMk/>
            <pc:sldMk cId="647394964" sldId="256"/>
            <ac:picMk id="11" creationId="{41C3E9D7-35A0-418F-8A3B-7AA8DCAC928B}"/>
          </ac:picMkLst>
        </pc:picChg>
        <pc:picChg chg="add del mod ord">
          <ac:chgData name="Iain High" userId="84cb2671-07b1-45d1-9b99-b9d0f13697fc" providerId="ADAL" clId="{0C5A57FB-E3F7-478D-B467-507F74EEDF0E}" dt="2026-04-06T13:05:11.547" v="569" actId="478"/>
          <ac:picMkLst>
            <pc:docMk/>
            <pc:sldMk cId="647394964" sldId="256"/>
            <ac:picMk id="16" creationId="{6701FC96-5940-4876-9115-FFAE660A0F56}"/>
          </ac:picMkLst>
        </pc:picChg>
        <pc:picChg chg="add del mod ord">
          <ac:chgData name="Iain High" userId="84cb2671-07b1-45d1-9b99-b9d0f13697fc" providerId="ADAL" clId="{0C5A57FB-E3F7-478D-B467-507F74EEDF0E}" dt="2026-04-06T12:38:13.984" v="133" actId="14100"/>
          <ac:picMkLst>
            <pc:docMk/>
            <pc:sldMk cId="647394964" sldId="256"/>
            <ac:picMk id="18" creationId="{6DE140F2-1219-4BD1-A4DC-96DFCBF112B0}"/>
          </ac:picMkLst>
        </pc:picChg>
        <pc:picChg chg="add del">
          <ac:chgData name="Iain High" userId="84cb2671-07b1-45d1-9b99-b9d0f13697fc" providerId="ADAL" clId="{0C5A57FB-E3F7-478D-B467-507F74EEDF0E}" dt="2026-04-06T12:42:14.379" v="212" actId="478"/>
          <ac:picMkLst>
            <pc:docMk/>
            <pc:sldMk cId="647394964" sldId="256"/>
            <ac:picMk id="40" creationId="{5BA53D31-B3D6-4EC0-8449-30979593E744}"/>
          </ac:picMkLst>
        </pc:picChg>
        <pc:picChg chg="del mod">
          <ac:chgData name="Iain High" userId="84cb2671-07b1-45d1-9b99-b9d0f13697fc" providerId="ADAL" clId="{0C5A57FB-E3F7-478D-B467-507F74EEDF0E}" dt="2026-04-06T12:35:40.768" v="117" actId="478"/>
          <ac:picMkLst>
            <pc:docMk/>
            <pc:sldMk cId="647394964" sldId="256"/>
            <ac:picMk id="57" creationId="{B3BA33FF-9EB4-4A6C-EE2B-F5D13BB82F14}"/>
          </ac:picMkLst>
        </pc:picChg>
        <pc:picChg chg="del mod">
          <ac:chgData name="Iain High" userId="84cb2671-07b1-45d1-9b99-b9d0f13697fc" providerId="ADAL" clId="{0C5A57FB-E3F7-478D-B467-507F74EEDF0E}" dt="2026-04-06T12:39:02.146" v="142" actId="478"/>
          <ac:picMkLst>
            <pc:docMk/>
            <pc:sldMk cId="647394964" sldId="256"/>
            <ac:picMk id="86" creationId="{56643E9D-9A7B-4E3A-8622-F2D110590661}"/>
          </ac:picMkLst>
        </pc:picChg>
        <pc:picChg chg="add del mod">
          <ac:chgData name="Iain High" userId="84cb2671-07b1-45d1-9b99-b9d0f13697fc" providerId="ADAL" clId="{0C5A57FB-E3F7-478D-B467-507F74EEDF0E}" dt="2026-04-06T12:38:32.491" v="135" actId="478"/>
          <ac:picMkLst>
            <pc:docMk/>
            <pc:sldMk cId="647394964" sldId="256"/>
            <ac:picMk id="591" creationId="{9DCBD0D8-A0F7-4D05-9BA0-26457CB4DF5F}"/>
          </ac:picMkLst>
        </pc:picChg>
        <pc:picChg chg="add mod ord">
          <ac:chgData name="Iain High" userId="84cb2671-07b1-45d1-9b99-b9d0f13697fc" providerId="ADAL" clId="{0C5A57FB-E3F7-478D-B467-507F74EEDF0E}" dt="2026-04-06T12:40:44.273" v="196" actId="1076"/>
          <ac:picMkLst>
            <pc:docMk/>
            <pc:sldMk cId="647394964" sldId="256"/>
            <ac:picMk id="593" creationId="{E76D97F9-9F7C-45F5-B95E-B1FF41969E88}"/>
          </ac:picMkLst>
        </pc:picChg>
        <pc:picChg chg="add mod ord">
          <ac:chgData name="Iain High" userId="84cb2671-07b1-45d1-9b99-b9d0f13697fc" providerId="ADAL" clId="{0C5A57FB-E3F7-478D-B467-507F74EEDF0E}" dt="2026-04-06T12:41:25.877" v="203" actId="167"/>
          <ac:picMkLst>
            <pc:docMk/>
            <pc:sldMk cId="647394964" sldId="256"/>
            <ac:picMk id="597" creationId="{326029FD-8CF6-48AE-B882-09C2BD6223AF}"/>
          </ac:picMkLst>
        </pc:picChg>
        <pc:picChg chg="add mod ord">
          <ac:chgData name="Iain High" userId="84cb2671-07b1-45d1-9b99-b9d0f13697fc" providerId="ADAL" clId="{0C5A57FB-E3F7-478D-B467-507F74EEDF0E}" dt="2026-04-06T13:05:09.526" v="568" actId="167"/>
          <ac:picMkLst>
            <pc:docMk/>
            <pc:sldMk cId="647394964" sldId="256"/>
            <ac:picMk id="608" creationId="{32E2FEC7-282C-4D7A-B353-C028A49EE04B}"/>
          </ac:picMkLst>
        </pc:picChg>
        <pc:cxnChg chg="del mod ord">
          <ac:chgData name="Iain High" userId="84cb2671-07b1-45d1-9b99-b9d0f13697fc" providerId="ADAL" clId="{0C5A57FB-E3F7-478D-B467-507F74EEDF0E}" dt="2026-04-06T12:59:15.454" v="557" actId="478"/>
          <ac:cxnSpMkLst>
            <pc:docMk/>
            <pc:sldMk cId="647394964" sldId="256"/>
            <ac:cxnSpMk id="41" creationId="{8143AF94-D7BA-441C-BD79-EB9C1DDBD9BB}"/>
          </ac:cxnSpMkLst>
        </pc:cxnChg>
        <pc:cxnChg chg="del mod">
          <ac:chgData name="Iain High" userId="84cb2671-07b1-45d1-9b99-b9d0f13697fc" providerId="ADAL" clId="{0C5A57FB-E3F7-478D-B467-507F74EEDF0E}" dt="2026-04-06T12:59:13.918" v="556" actId="478"/>
          <ac:cxnSpMkLst>
            <pc:docMk/>
            <pc:sldMk cId="647394964" sldId="256"/>
            <ac:cxnSpMk id="43" creationId="{D6F6E14B-6F5A-4BEB-8285-E32919CEDC72}"/>
          </ac:cxnSpMkLst>
        </pc:cxnChg>
        <pc:cxnChg chg="add del mod">
          <ac:chgData name="Iain High" userId="84cb2671-07b1-45d1-9b99-b9d0f13697fc" providerId="ADAL" clId="{0C5A57FB-E3F7-478D-B467-507F74EEDF0E}" dt="2026-04-06T12:40:47.631" v="198" actId="478"/>
          <ac:cxnSpMkLst>
            <pc:docMk/>
            <pc:sldMk cId="647394964" sldId="256"/>
            <ac:cxnSpMk id="595" creationId="{99D8BBFE-A59E-4197-B2C9-08F85A22B19C}"/>
          </ac:cxnSpMkLst>
        </pc:cxnChg>
        <pc:cxnChg chg="add del mod">
          <ac:chgData name="Iain High" userId="84cb2671-07b1-45d1-9b99-b9d0f13697fc" providerId="ADAL" clId="{0C5A57FB-E3F7-478D-B467-507F74EEDF0E}" dt="2026-04-06T12:43:28.735" v="217" actId="478"/>
          <ac:cxnSpMkLst>
            <pc:docMk/>
            <pc:sldMk cId="647394964" sldId="256"/>
            <ac:cxnSpMk id="600" creationId="{CA9BBF6B-AE0B-40AA-98B9-B9CB3BD4CF5F}"/>
          </ac:cxnSpMkLst>
        </pc:cxnChg>
        <pc:cxnChg chg="add del">
          <ac:chgData name="Iain High" userId="84cb2671-07b1-45d1-9b99-b9d0f13697fc" providerId="ADAL" clId="{0C5A57FB-E3F7-478D-B467-507F74EEDF0E}" dt="2026-04-06T13:27:54.481" v="1406" actId="11529"/>
          <ac:cxnSpMkLst>
            <pc:docMk/>
            <pc:sldMk cId="647394964" sldId="256"/>
            <ac:cxnSpMk id="610" creationId="{51DC1123-AEA8-4EE8-850D-5255C2904A5D}"/>
          </ac:cxnSpMkLst>
        </pc:cxnChg>
      </pc:sldChg>
    </pc:docChg>
  </pc:docChgLst>
  <pc:docChgLst>
    <pc:chgData name="Iain High" userId="84cb2671-07b1-45d1-9b99-b9d0f13697fc" providerId="ADAL" clId="{BCA404F5-90E0-409E-A524-6CE6FBB75A46}"/>
    <pc:docChg chg="undo custSel modSld">
      <pc:chgData name="Iain High" userId="84cb2671-07b1-45d1-9b99-b9d0f13697fc" providerId="ADAL" clId="{BCA404F5-90E0-409E-A524-6CE6FBB75A46}" dt="2026-04-27T11:00:46.915" v="111" actId="1037"/>
      <pc:docMkLst>
        <pc:docMk/>
      </pc:docMkLst>
      <pc:sldChg chg="modSp mod addCm delCm modCm">
        <pc:chgData name="Iain High" userId="84cb2671-07b1-45d1-9b99-b9d0f13697fc" providerId="ADAL" clId="{BCA404F5-90E0-409E-A524-6CE6FBB75A46}" dt="2026-04-27T11:00:46.915" v="111" actId="1037"/>
        <pc:sldMkLst>
          <pc:docMk/>
          <pc:sldMk cId="647394964" sldId="256"/>
        </pc:sldMkLst>
        <pc:spChg chg="mod">
          <ac:chgData name="Iain High" userId="84cb2671-07b1-45d1-9b99-b9d0f13697fc" providerId="ADAL" clId="{BCA404F5-90E0-409E-A524-6CE6FBB75A46}" dt="2026-04-27T10:44:41.006" v="2" actId="115"/>
          <ac:spMkLst>
            <pc:docMk/>
            <pc:sldMk cId="647394964" sldId="256"/>
            <ac:spMk id="2" creationId="{75326AE5-AE3E-42D3-BE84-979E4C546B09}"/>
          </ac:spMkLst>
        </pc:spChg>
        <pc:spChg chg="mod">
          <ac:chgData name="Iain High" userId="84cb2671-07b1-45d1-9b99-b9d0f13697fc" providerId="ADAL" clId="{BCA404F5-90E0-409E-A524-6CE6FBB75A46}" dt="2026-04-27T10:47:23.960" v="23" actId="20577"/>
          <ac:spMkLst>
            <pc:docMk/>
            <pc:sldMk cId="647394964" sldId="256"/>
            <ac:spMk id="3" creationId="{CF6FB3CC-D96F-454F-9492-6709160C41D9}"/>
          </ac:spMkLst>
        </pc:spChg>
        <pc:spChg chg="mod">
          <ac:chgData name="Iain High" userId="84cb2671-07b1-45d1-9b99-b9d0f13697fc" providerId="ADAL" clId="{BCA404F5-90E0-409E-A524-6CE6FBB75A46}" dt="2026-04-27T10:47:01.197" v="3" actId="1076"/>
          <ac:spMkLst>
            <pc:docMk/>
            <pc:sldMk cId="647394964" sldId="256"/>
            <ac:spMk id="28" creationId="{88DD41AB-5BA5-47EB-A988-9C7471D8CC09}"/>
          </ac:spMkLst>
        </pc:spChg>
        <pc:spChg chg="mod">
          <ac:chgData name="Iain High" userId="84cb2671-07b1-45d1-9b99-b9d0f13697fc" providerId="ADAL" clId="{BCA404F5-90E0-409E-A524-6CE6FBB75A46}" dt="2026-04-27T11:00:46.915" v="111" actId="1037"/>
          <ac:spMkLst>
            <pc:docMk/>
            <pc:sldMk cId="647394964" sldId="256"/>
            <ac:spMk id="33" creationId="{4C499054-3166-4F9A-8C2F-67B1F3BC47F4}"/>
          </ac:spMkLst>
        </pc:spChg>
        <pc:grpChg chg="mod">
          <ac:chgData name="Iain High" userId="84cb2671-07b1-45d1-9b99-b9d0f13697fc" providerId="ADAL" clId="{BCA404F5-90E0-409E-A524-6CE6FBB75A46}" dt="2026-04-27T10:57:33.942" v="28" actId="1076"/>
          <ac:grpSpMkLst>
            <pc:docMk/>
            <pc:sldMk cId="647394964" sldId="256"/>
            <ac:grpSpMk id="6" creationId="{37FFAA61-02B7-4FFF-9298-46FCB8FF48DF}"/>
          </ac:grpSpMkLst>
        </pc:grpChg>
        <pc:graphicFrameChg chg="mod">
          <ac:chgData name="Iain High" userId="84cb2671-07b1-45d1-9b99-b9d0f13697fc" providerId="ADAL" clId="{BCA404F5-90E0-409E-A524-6CE6FBB75A46}" dt="2026-04-27T10:58:11.625" v="31" actId="20577"/>
          <ac:graphicFrameMkLst>
            <pc:docMk/>
            <pc:sldMk cId="647394964" sldId="256"/>
            <ac:graphicFrameMk id="32" creationId="{63238864-D88D-4152-8230-1EE6B639418D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C933F-F515-447D-9A06-7339450EEAA0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9385A9A7-CD50-4BEB-A123-1C877E38B565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8A6163E3-A2F7-4C72-A25F-25D40A3ACE70}" type="sibTrans" cxnId="{E0E15BC2-59E3-433C-AB5C-6622F41433C9}">
      <dgm:prSet/>
      <dgm:spPr/>
      <dgm:t>
        <a:bodyPr/>
        <a:lstStyle/>
        <a:p>
          <a:endParaRPr lang="en-GB"/>
        </a:p>
      </dgm:t>
    </dgm:pt>
    <dgm:pt modelId="{649DCBB0-E6EE-40B1-803F-1BDBDB2A5ED6}" type="parTrans" cxnId="{E0E15BC2-59E3-433C-AB5C-6622F41433C9}">
      <dgm:prSet/>
      <dgm:spPr/>
      <dgm:t>
        <a:bodyPr/>
        <a:lstStyle/>
        <a:p>
          <a:endParaRPr lang="en-GB"/>
        </a:p>
      </dgm:t>
    </dgm:pt>
    <dgm:pt modelId="{5EAB44E8-D300-47B2-B6E1-C9F5F056BD46}">
      <dgm:prSet phldrT="[Text]" custT="1"/>
      <dgm:spPr/>
      <dgm:t>
        <a:bodyPr/>
        <a:lstStyle/>
        <a:p>
          <a:r>
            <a:rPr lang="en-GB" sz="2800" dirty="0"/>
            <a:t>Placeholder</a:t>
          </a:r>
          <a:r>
            <a:rPr lang="en-GB" sz="2800" baseline="0" dirty="0"/>
            <a:t> text</a:t>
          </a:r>
          <a:endParaRPr lang="en-GB" sz="2800" dirty="0"/>
        </a:p>
      </dgm:t>
    </dgm:pt>
    <dgm:pt modelId="{B3D7DBDE-306C-40FD-8795-A806DD1BFD8F}" type="sibTrans" cxnId="{3C94C0A1-C78B-49D0-AF51-37ACCCBF9D2F}">
      <dgm:prSet/>
      <dgm:spPr/>
      <dgm:t>
        <a:bodyPr/>
        <a:lstStyle/>
        <a:p>
          <a:endParaRPr lang="en-GB"/>
        </a:p>
      </dgm:t>
    </dgm:pt>
    <dgm:pt modelId="{6CDD750D-4769-48AF-8916-3D4C84486C78}" type="parTrans" cxnId="{3C94C0A1-C78B-49D0-AF51-37ACCCBF9D2F}">
      <dgm:prSet/>
      <dgm:spPr/>
      <dgm:t>
        <a:bodyPr/>
        <a:lstStyle/>
        <a:p>
          <a:endParaRPr lang="en-GB"/>
        </a:p>
      </dgm:t>
    </dgm:pt>
    <dgm:pt modelId="{2D6BC763-EB35-4D85-87A1-00ABA1A5DC3A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707D65F9-1502-4E50-85F1-A964E8A50E8F}" type="sibTrans" cxnId="{070A39F8-90A0-421D-B2DA-89359162C0AE}">
      <dgm:prSet/>
      <dgm:spPr/>
      <dgm:t>
        <a:bodyPr/>
        <a:lstStyle/>
        <a:p>
          <a:endParaRPr lang="en-GB"/>
        </a:p>
      </dgm:t>
    </dgm:pt>
    <dgm:pt modelId="{30687BE3-DB0E-45EF-BCFE-EFF39B056A39}" type="parTrans" cxnId="{070A39F8-90A0-421D-B2DA-89359162C0AE}">
      <dgm:prSet/>
      <dgm:spPr/>
      <dgm:t>
        <a:bodyPr/>
        <a:lstStyle/>
        <a:p>
          <a:endParaRPr lang="en-GB"/>
        </a:p>
      </dgm:t>
    </dgm:pt>
    <dgm:pt modelId="{1419425E-CDB1-4BCD-9AB1-6A1716B40398}" type="pres">
      <dgm:prSet presAssocID="{602C933F-F515-447D-9A06-7339450EEAA0}" presName="Name0" presStyleCnt="0">
        <dgm:presLayoutVars>
          <dgm:resizeHandles/>
        </dgm:presLayoutVars>
      </dgm:prSet>
      <dgm:spPr/>
    </dgm:pt>
    <dgm:pt modelId="{CEFCE579-2BCC-4BA4-8CAD-170316CD4477}" type="pres">
      <dgm:prSet presAssocID="{9385A9A7-CD50-4BEB-A123-1C877E38B565}" presName="text" presStyleLbl="node1" presStyleIdx="0" presStyleCnt="3" custScaleX="812254" custScaleY="101016" custLinFactNeighborX="1115" custLinFactNeighborY="55421">
        <dgm:presLayoutVars>
          <dgm:bulletEnabled val="1"/>
        </dgm:presLayoutVars>
      </dgm:prSet>
      <dgm:spPr>
        <a:prstGeom prst="roundRect">
          <a:avLst/>
        </a:prstGeom>
      </dgm:spPr>
    </dgm:pt>
    <dgm:pt modelId="{9B26D8A9-9040-4BFF-AFD5-56F1A284AD72}" type="pres">
      <dgm:prSet presAssocID="{8A6163E3-A2F7-4C72-A25F-25D40A3ACE70}" presName="space" presStyleCnt="0"/>
      <dgm:spPr/>
    </dgm:pt>
    <dgm:pt modelId="{54B052B3-BD4C-4632-B69F-C4BB12B3BC40}" type="pres">
      <dgm:prSet presAssocID="{5EAB44E8-D300-47B2-B6E1-C9F5F056BD46}" presName="text" presStyleLbl="node1" presStyleIdx="1" presStyleCnt="3" custScaleX="812254" custLinFactNeighborX="-27" custLinFactNeighborY="21784">
        <dgm:presLayoutVars>
          <dgm:bulletEnabled val="1"/>
        </dgm:presLayoutVars>
      </dgm:prSet>
      <dgm:spPr>
        <a:prstGeom prst="roundRect">
          <a:avLst/>
        </a:prstGeom>
      </dgm:spPr>
    </dgm:pt>
    <dgm:pt modelId="{896C609F-324A-46AE-BA93-9AFBF98CCA61}" type="pres">
      <dgm:prSet presAssocID="{B3D7DBDE-306C-40FD-8795-A806DD1BFD8F}" presName="space" presStyleCnt="0"/>
      <dgm:spPr/>
    </dgm:pt>
    <dgm:pt modelId="{B785D5F0-6B57-43C3-BBF5-F1A9665D985D}" type="pres">
      <dgm:prSet presAssocID="{2D6BC763-EB35-4D85-87A1-00ABA1A5DC3A}" presName="text" presStyleLbl="node1" presStyleIdx="2" presStyleCnt="3" custScaleX="812254" custLinFactNeighborX="1134" custLinFactNeighborY="-2288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A1CF7231-10F5-484B-A06A-414D2E23ACF3}" type="presOf" srcId="{602C933F-F515-447D-9A06-7339450EEAA0}" destId="{1419425E-CDB1-4BCD-9AB1-6A1716B40398}" srcOrd="0" destOrd="0" presId="urn:diagrams.loki3.com/VaryingWidthList"/>
    <dgm:cxn modelId="{8C889C92-6888-408C-B461-4A30EA1D203B}" type="presOf" srcId="{9385A9A7-CD50-4BEB-A123-1C877E38B565}" destId="{CEFCE579-2BCC-4BA4-8CAD-170316CD4477}" srcOrd="0" destOrd="0" presId="urn:diagrams.loki3.com/VaryingWidthList"/>
    <dgm:cxn modelId="{3C94C0A1-C78B-49D0-AF51-37ACCCBF9D2F}" srcId="{602C933F-F515-447D-9A06-7339450EEAA0}" destId="{5EAB44E8-D300-47B2-B6E1-C9F5F056BD46}" srcOrd="1" destOrd="0" parTransId="{6CDD750D-4769-48AF-8916-3D4C84486C78}" sibTransId="{B3D7DBDE-306C-40FD-8795-A806DD1BFD8F}"/>
    <dgm:cxn modelId="{E0E15BC2-59E3-433C-AB5C-6622F41433C9}" srcId="{602C933F-F515-447D-9A06-7339450EEAA0}" destId="{9385A9A7-CD50-4BEB-A123-1C877E38B565}" srcOrd="0" destOrd="0" parTransId="{649DCBB0-E6EE-40B1-803F-1BDBDB2A5ED6}" sibTransId="{8A6163E3-A2F7-4C72-A25F-25D40A3ACE70}"/>
    <dgm:cxn modelId="{BAD7CCC2-DA24-4381-9B4C-24CBAEE77176}" type="presOf" srcId="{2D6BC763-EB35-4D85-87A1-00ABA1A5DC3A}" destId="{B785D5F0-6B57-43C3-BBF5-F1A9665D985D}" srcOrd="0" destOrd="0" presId="urn:diagrams.loki3.com/VaryingWidthList"/>
    <dgm:cxn modelId="{E81623DC-F631-4FEF-B38A-375BEBCB259E}" type="presOf" srcId="{5EAB44E8-D300-47B2-B6E1-C9F5F056BD46}" destId="{54B052B3-BD4C-4632-B69F-C4BB12B3BC40}" srcOrd="0" destOrd="0" presId="urn:diagrams.loki3.com/VaryingWidthList"/>
    <dgm:cxn modelId="{070A39F8-90A0-421D-B2DA-89359162C0AE}" srcId="{602C933F-F515-447D-9A06-7339450EEAA0}" destId="{2D6BC763-EB35-4D85-87A1-00ABA1A5DC3A}" srcOrd="2" destOrd="0" parTransId="{30687BE3-DB0E-45EF-BCFE-EFF39B056A39}" sibTransId="{707D65F9-1502-4E50-85F1-A964E8A50E8F}"/>
    <dgm:cxn modelId="{117BF042-A521-4AC5-9E0F-F63AF9489F92}" type="presParOf" srcId="{1419425E-CDB1-4BCD-9AB1-6A1716B40398}" destId="{CEFCE579-2BCC-4BA4-8CAD-170316CD4477}" srcOrd="0" destOrd="0" presId="urn:diagrams.loki3.com/VaryingWidthList"/>
    <dgm:cxn modelId="{599E7DB1-7401-4FFF-ABB8-8FDE6496BED3}" type="presParOf" srcId="{1419425E-CDB1-4BCD-9AB1-6A1716B40398}" destId="{9B26D8A9-9040-4BFF-AFD5-56F1A284AD72}" srcOrd="1" destOrd="0" presId="urn:diagrams.loki3.com/VaryingWidthList"/>
    <dgm:cxn modelId="{1D3145BB-D7BF-4910-9D17-3E1E33B0108A}" type="presParOf" srcId="{1419425E-CDB1-4BCD-9AB1-6A1716B40398}" destId="{54B052B3-BD4C-4632-B69F-C4BB12B3BC40}" srcOrd="2" destOrd="0" presId="urn:diagrams.loki3.com/VaryingWidthList"/>
    <dgm:cxn modelId="{55AAB24D-70AF-4B09-9F38-6A200105E756}" type="presParOf" srcId="{1419425E-CDB1-4BCD-9AB1-6A1716B40398}" destId="{896C609F-324A-46AE-BA93-9AFBF98CCA61}" srcOrd="3" destOrd="0" presId="urn:diagrams.loki3.com/VaryingWidthList"/>
    <dgm:cxn modelId="{123F05F6-ABA6-450B-A362-7A06FE6B0077}" type="presParOf" srcId="{1419425E-CDB1-4BCD-9AB1-6A1716B40398}" destId="{B785D5F0-6B57-43C3-BBF5-F1A9665D985D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2C933F-F515-447D-9A06-7339450EEAA0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9385A9A7-CD50-4BEB-A123-1C877E38B565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649DCBB0-E6EE-40B1-803F-1BDBDB2A5ED6}" type="parTrans" cxnId="{E0E15BC2-59E3-433C-AB5C-6622F41433C9}">
      <dgm:prSet/>
      <dgm:spPr/>
      <dgm:t>
        <a:bodyPr/>
        <a:lstStyle/>
        <a:p>
          <a:endParaRPr lang="en-GB"/>
        </a:p>
      </dgm:t>
    </dgm:pt>
    <dgm:pt modelId="{8A6163E3-A2F7-4C72-A25F-25D40A3ACE70}" type="sibTrans" cxnId="{E0E15BC2-59E3-433C-AB5C-6622F41433C9}">
      <dgm:prSet/>
      <dgm:spPr/>
      <dgm:t>
        <a:bodyPr/>
        <a:lstStyle/>
        <a:p>
          <a:endParaRPr lang="en-GB"/>
        </a:p>
      </dgm:t>
    </dgm:pt>
    <dgm:pt modelId="{5EAB44E8-D300-47B2-B6E1-C9F5F056BD46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6CDD750D-4769-48AF-8916-3D4C84486C78}" type="parTrans" cxnId="{3C94C0A1-C78B-49D0-AF51-37ACCCBF9D2F}">
      <dgm:prSet/>
      <dgm:spPr/>
      <dgm:t>
        <a:bodyPr/>
        <a:lstStyle/>
        <a:p>
          <a:endParaRPr lang="en-GB"/>
        </a:p>
      </dgm:t>
    </dgm:pt>
    <dgm:pt modelId="{B3D7DBDE-306C-40FD-8795-A806DD1BFD8F}" type="sibTrans" cxnId="{3C94C0A1-C78B-49D0-AF51-37ACCCBF9D2F}">
      <dgm:prSet/>
      <dgm:spPr/>
      <dgm:t>
        <a:bodyPr/>
        <a:lstStyle/>
        <a:p>
          <a:endParaRPr lang="en-GB"/>
        </a:p>
      </dgm:t>
    </dgm:pt>
    <dgm:pt modelId="{2D6BC763-EB35-4D85-87A1-00ABA1A5DC3A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30687BE3-DB0E-45EF-BCFE-EFF39B056A39}" type="parTrans" cxnId="{070A39F8-90A0-421D-B2DA-89359162C0AE}">
      <dgm:prSet/>
      <dgm:spPr/>
      <dgm:t>
        <a:bodyPr/>
        <a:lstStyle/>
        <a:p>
          <a:endParaRPr lang="en-GB"/>
        </a:p>
      </dgm:t>
    </dgm:pt>
    <dgm:pt modelId="{707D65F9-1502-4E50-85F1-A964E8A50E8F}" type="sibTrans" cxnId="{070A39F8-90A0-421D-B2DA-89359162C0AE}">
      <dgm:prSet/>
      <dgm:spPr/>
      <dgm:t>
        <a:bodyPr/>
        <a:lstStyle/>
        <a:p>
          <a:endParaRPr lang="en-GB"/>
        </a:p>
      </dgm:t>
    </dgm:pt>
    <dgm:pt modelId="{DA88906E-A8E5-47C7-883D-8C76F1E57EF8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2A3DF3E7-77D7-4006-8C09-7CCC4E1CB55C}" type="parTrans" cxnId="{3B67A584-BBEF-410F-B116-6AFFB5E844E4}">
      <dgm:prSet/>
      <dgm:spPr/>
      <dgm:t>
        <a:bodyPr/>
        <a:lstStyle/>
        <a:p>
          <a:endParaRPr lang="en-GB"/>
        </a:p>
      </dgm:t>
    </dgm:pt>
    <dgm:pt modelId="{2CB1B4BF-5648-4513-8ED2-BA9067078688}" type="sibTrans" cxnId="{3B67A584-BBEF-410F-B116-6AFFB5E844E4}">
      <dgm:prSet/>
      <dgm:spPr/>
      <dgm:t>
        <a:bodyPr/>
        <a:lstStyle/>
        <a:p>
          <a:endParaRPr lang="en-GB"/>
        </a:p>
      </dgm:t>
    </dgm:pt>
    <dgm:pt modelId="{1419425E-CDB1-4BCD-9AB1-6A1716B40398}" type="pres">
      <dgm:prSet presAssocID="{602C933F-F515-447D-9A06-7339450EEAA0}" presName="Name0" presStyleCnt="0">
        <dgm:presLayoutVars>
          <dgm:resizeHandles/>
        </dgm:presLayoutVars>
      </dgm:prSet>
      <dgm:spPr/>
    </dgm:pt>
    <dgm:pt modelId="{CEFCE579-2BCC-4BA4-8CAD-170316CD4477}" type="pres">
      <dgm:prSet presAssocID="{9385A9A7-CD50-4BEB-A123-1C877E38B565}" presName="text" presStyleLbl="node1" presStyleIdx="0" presStyleCnt="4" custScaleX="805189" custScaleY="106842" custLinFactNeighborX="1115" custLinFactNeighborY="55421">
        <dgm:presLayoutVars>
          <dgm:bulletEnabled val="1"/>
        </dgm:presLayoutVars>
      </dgm:prSet>
      <dgm:spPr>
        <a:prstGeom prst="roundRect">
          <a:avLst/>
        </a:prstGeom>
      </dgm:spPr>
    </dgm:pt>
    <dgm:pt modelId="{9B26D8A9-9040-4BFF-AFD5-56F1A284AD72}" type="pres">
      <dgm:prSet presAssocID="{8A6163E3-A2F7-4C72-A25F-25D40A3ACE70}" presName="space" presStyleCnt="0"/>
      <dgm:spPr/>
    </dgm:pt>
    <dgm:pt modelId="{54B052B3-BD4C-4632-B69F-C4BB12B3BC40}" type="pres">
      <dgm:prSet presAssocID="{5EAB44E8-D300-47B2-B6E1-C9F5F056BD46}" presName="text" presStyleLbl="node1" presStyleIdx="1" presStyleCnt="4" custScaleX="812254" custLinFactNeighborX="-27" custLinFactNeighborY="21784">
        <dgm:presLayoutVars>
          <dgm:bulletEnabled val="1"/>
        </dgm:presLayoutVars>
      </dgm:prSet>
      <dgm:spPr>
        <a:prstGeom prst="roundRect">
          <a:avLst/>
        </a:prstGeom>
      </dgm:spPr>
    </dgm:pt>
    <dgm:pt modelId="{896C609F-324A-46AE-BA93-9AFBF98CCA61}" type="pres">
      <dgm:prSet presAssocID="{B3D7DBDE-306C-40FD-8795-A806DD1BFD8F}" presName="space" presStyleCnt="0"/>
      <dgm:spPr/>
    </dgm:pt>
    <dgm:pt modelId="{37414E52-0F80-436A-B2E8-668DBFEFAB21}" type="pres">
      <dgm:prSet presAssocID="{DA88906E-A8E5-47C7-883D-8C76F1E57EF8}" presName="text" presStyleLbl="node1" presStyleIdx="2" presStyleCnt="4" custScaleX="812254">
        <dgm:presLayoutVars>
          <dgm:bulletEnabled val="1"/>
        </dgm:presLayoutVars>
      </dgm:prSet>
      <dgm:spPr>
        <a:prstGeom prst="roundRect">
          <a:avLst/>
        </a:prstGeom>
      </dgm:spPr>
    </dgm:pt>
    <dgm:pt modelId="{10DA89D3-99EB-4E79-AE97-253A0B1C346A}" type="pres">
      <dgm:prSet presAssocID="{2CB1B4BF-5648-4513-8ED2-BA9067078688}" presName="space" presStyleCnt="0"/>
      <dgm:spPr/>
    </dgm:pt>
    <dgm:pt modelId="{B785D5F0-6B57-43C3-BBF5-F1A9665D985D}" type="pres">
      <dgm:prSet presAssocID="{2D6BC763-EB35-4D85-87A1-00ABA1A5DC3A}" presName="text" presStyleLbl="node1" presStyleIdx="3" presStyleCnt="4" custScaleX="812254" custLinFactNeighborX="1134" custLinFactNeighborY="-2288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3923DB1B-96A7-474F-827A-DC97232BC9D8}" type="presOf" srcId="{DA88906E-A8E5-47C7-883D-8C76F1E57EF8}" destId="{37414E52-0F80-436A-B2E8-668DBFEFAB21}" srcOrd="0" destOrd="0" presId="urn:diagrams.loki3.com/VaryingWidthList"/>
    <dgm:cxn modelId="{A1CF7231-10F5-484B-A06A-414D2E23ACF3}" type="presOf" srcId="{602C933F-F515-447D-9A06-7339450EEAA0}" destId="{1419425E-CDB1-4BCD-9AB1-6A1716B40398}" srcOrd="0" destOrd="0" presId="urn:diagrams.loki3.com/VaryingWidthList"/>
    <dgm:cxn modelId="{3B67A584-BBEF-410F-B116-6AFFB5E844E4}" srcId="{602C933F-F515-447D-9A06-7339450EEAA0}" destId="{DA88906E-A8E5-47C7-883D-8C76F1E57EF8}" srcOrd="2" destOrd="0" parTransId="{2A3DF3E7-77D7-4006-8C09-7CCC4E1CB55C}" sibTransId="{2CB1B4BF-5648-4513-8ED2-BA9067078688}"/>
    <dgm:cxn modelId="{8C889C92-6888-408C-B461-4A30EA1D203B}" type="presOf" srcId="{9385A9A7-CD50-4BEB-A123-1C877E38B565}" destId="{CEFCE579-2BCC-4BA4-8CAD-170316CD4477}" srcOrd="0" destOrd="0" presId="urn:diagrams.loki3.com/VaryingWidthList"/>
    <dgm:cxn modelId="{3C94C0A1-C78B-49D0-AF51-37ACCCBF9D2F}" srcId="{602C933F-F515-447D-9A06-7339450EEAA0}" destId="{5EAB44E8-D300-47B2-B6E1-C9F5F056BD46}" srcOrd="1" destOrd="0" parTransId="{6CDD750D-4769-48AF-8916-3D4C84486C78}" sibTransId="{B3D7DBDE-306C-40FD-8795-A806DD1BFD8F}"/>
    <dgm:cxn modelId="{E0E15BC2-59E3-433C-AB5C-6622F41433C9}" srcId="{602C933F-F515-447D-9A06-7339450EEAA0}" destId="{9385A9A7-CD50-4BEB-A123-1C877E38B565}" srcOrd="0" destOrd="0" parTransId="{649DCBB0-E6EE-40B1-803F-1BDBDB2A5ED6}" sibTransId="{8A6163E3-A2F7-4C72-A25F-25D40A3ACE70}"/>
    <dgm:cxn modelId="{BAD7CCC2-DA24-4381-9B4C-24CBAEE77176}" type="presOf" srcId="{2D6BC763-EB35-4D85-87A1-00ABA1A5DC3A}" destId="{B785D5F0-6B57-43C3-BBF5-F1A9665D985D}" srcOrd="0" destOrd="0" presId="urn:diagrams.loki3.com/VaryingWidthList"/>
    <dgm:cxn modelId="{E81623DC-F631-4FEF-B38A-375BEBCB259E}" type="presOf" srcId="{5EAB44E8-D300-47B2-B6E1-C9F5F056BD46}" destId="{54B052B3-BD4C-4632-B69F-C4BB12B3BC40}" srcOrd="0" destOrd="0" presId="urn:diagrams.loki3.com/VaryingWidthList"/>
    <dgm:cxn modelId="{070A39F8-90A0-421D-B2DA-89359162C0AE}" srcId="{602C933F-F515-447D-9A06-7339450EEAA0}" destId="{2D6BC763-EB35-4D85-87A1-00ABA1A5DC3A}" srcOrd="3" destOrd="0" parTransId="{30687BE3-DB0E-45EF-BCFE-EFF39B056A39}" sibTransId="{707D65F9-1502-4E50-85F1-A964E8A50E8F}"/>
    <dgm:cxn modelId="{117BF042-A521-4AC5-9E0F-F63AF9489F92}" type="presParOf" srcId="{1419425E-CDB1-4BCD-9AB1-6A1716B40398}" destId="{CEFCE579-2BCC-4BA4-8CAD-170316CD4477}" srcOrd="0" destOrd="0" presId="urn:diagrams.loki3.com/VaryingWidthList"/>
    <dgm:cxn modelId="{599E7DB1-7401-4FFF-ABB8-8FDE6496BED3}" type="presParOf" srcId="{1419425E-CDB1-4BCD-9AB1-6A1716B40398}" destId="{9B26D8A9-9040-4BFF-AFD5-56F1A284AD72}" srcOrd="1" destOrd="0" presId="urn:diagrams.loki3.com/VaryingWidthList"/>
    <dgm:cxn modelId="{1D3145BB-D7BF-4910-9D17-3E1E33B0108A}" type="presParOf" srcId="{1419425E-CDB1-4BCD-9AB1-6A1716B40398}" destId="{54B052B3-BD4C-4632-B69F-C4BB12B3BC40}" srcOrd="2" destOrd="0" presId="urn:diagrams.loki3.com/VaryingWidthList"/>
    <dgm:cxn modelId="{55AAB24D-70AF-4B09-9F38-6A200105E756}" type="presParOf" srcId="{1419425E-CDB1-4BCD-9AB1-6A1716B40398}" destId="{896C609F-324A-46AE-BA93-9AFBF98CCA61}" srcOrd="3" destOrd="0" presId="urn:diagrams.loki3.com/VaryingWidthList"/>
    <dgm:cxn modelId="{20262F9F-3DB6-4859-B55B-1C9B504E9796}" type="presParOf" srcId="{1419425E-CDB1-4BCD-9AB1-6A1716B40398}" destId="{37414E52-0F80-436A-B2E8-668DBFEFAB21}" srcOrd="4" destOrd="0" presId="urn:diagrams.loki3.com/VaryingWidthList"/>
    <dgm:cxn modelId="{87818D21-BCEB-4754-8D44-A8F4720EB21F}" type="presParOf" srcId="{1419425E-CDB1-4BCD-9AB1-6A1716B40398}" destId="{10DA89D3-99EB-4E79-AE97-253A0B1C346A}" srcOrd="5" destOrd="0" presId="urn:diagrams.loki3.com/VaryingWidthList"/>
    <dgm:cxn modelId="{123F05F6-ABA6-450B-A362-7A06FE6B0077}" type="presParOf" srcId="{1419425E-CDB1-4BCD-9AB1-6A1716B40398}" destId="{B785D5F0-6B57-43C3-BBF5-F1A9665D985D}" srcOrd="6" destOrd="0" presId="urn:diagrams.loki3.com/VaryingWidthList"/>
  </dgm:cxnLst>
  <dgm:bg>
    <a:noFill/>
  </dgm:bg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2C933F-F515-447D-9A06-7339450EEAA0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9385A9A7-CD50-4BEB-A123-1C877E38B565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649DCBB0-E6EE-40B1-803F-1BDBDB2A5ED6}" type="parTrans" cxnId="{E0E15BC2-59E3-433C-AB5C-6622F41433C9}">
      <dgm:prSet/>
      <dgm:spPr/>
      <dgm:t>
        <a:bodyPr/>
        <a:lstStyle/>
        <a:p>
          <a:endParaRPr lang="en-GB"/>
        </a:p>
      </dgm:t>
    </dgm:pt>
    <dgm:pt modelId="{8A6163E3-A2F7-4C72-A25F-25D40A3ACE70}" type="sibTrans" cxnId="{E0E15BC2-59E3-433C-AB5C-6622F41433C9}">
      <dgm:prSet/>
      <dgm:spPr/>
      <dgm:t>
        <a:bodyPr/>
        <a:lstStyle/>
        <a:p>
          <a:endParaRPr lang="en-GB"/>
        </a:p>
      </dgm:t>
    </dgm:pt>
    <dgm:pt modelId="{5EAB44E8-D300-47B2-B6E1-C9F5F056BD46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6CDD750D-4769-48AF-8916-3D4C84486C78}" type="parTrans" cxnId="{3C94C0A1-C78B-49D0-AF51-37ACCCBF9D2F}">
      <dgm:prSet/>
      <dgm:spPr/>
      <dgm:t>
        <a:bodyPr/>
        <a:lstStyle/>
        <a:p>
          <a:endParaRPr lang="en-GB"/>
        </a:p>
      </dgm:t>
    </dgm:pt>
    <dgm:pt modelId="{B3D7DBDE-306C-40FD-8795-A806DD1BFD8F}" type="sibTrans" cxnId="{3C94C0A1-C78B-49D0-AF51-37ACCCBF9D2F}">
      <dgm:prSet/>
      <dgm:spPr/>
      <dgm:t>
        <a:bodyPr/>
        <a:lstStyle/>
        <a:p>
          <a:endParaRPr lang="en-GB"/>
        </a:p>
      </dgm:t>
    </dgm:pt>
    <dgm:pt modelId="{2D6BC763-EB35-4D85-87A1-00ABA1A5DC3A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30687BE3-DB0E-45EF-BCFE-EFF39B056A39}" type="parTrans" cxnId="{070A39F8-90A0-421D-B2DA-89359162C0AE}">
      <dgm:prSet/>
      <dgm:spPr/>
      <dgm:t>
        <a:bodyPr/>
        <a:lstStyle/>
        <a:p>
          <a:endParaRPr lang="en-GB"/>
        </a:p>
      </dgm:t>
    </dgm:pt>
    <dgm:pt modelId="{707D65F9-1502-4E50-85F1-A964E8A50E8F}" type="sibTrans" cxnId="{070A39F8-90A0-421D-B2DA-89359162C0AE}">
      <dgm:prSet/>
      <dgm:spPr/>
      <dgm:t>
        <a:bodyPr/>
        <a:lstStyle/>
        <a:p>
          <a:endParaRPr lang="en-GB"/>
        </a:p>
      </dgm:t>
    </dgm:pt>
    <dgm:pt modelId="{1419425E-CDB1-4BCD-9AB1-6A1716B40398}" type="pres">
      <dgm:prSet presAssocID="{602C933F-F515-447D-9A06-7339450EEAA0}" presName="Name0" presStyleCnt="0">
        <dgm:presLayoutVars>
          <dgm:resizeHandles/>
        </dgm:presLayoutVars>
      </dgm:prSet>
      <dgm:spPr/>
    </dgm:pt>
    <dgm:pt modelId="{CEFCE579-2BCC-4BA4-8CAD-170316CD4477}" type="pres">
      <dgm:prSet presAssocID="{9385A9A7-CD50-4BEB-A123-1C877E38B565}" presName="text" presStyleLbl="node1" presStyleIdx="0" presStyleCnt="3" custScaleX="812254" custScaleY="101016" custLinFactNeighborX="1115" custLinFactNeighborY="55421">
        <dgm:presLayoutVars>
          <dgm:bulletEnabled val="1"/>
        </dgm:presLayoutVars>
      </dgm:prSet>
      <dgm:spPr>
        <a:prstGeom prst="roundRect">
          <a:avLst/>
        </a:prstGeom>
      </dgm:spPr>
    </dgm:pt>
    <dgm:pt modelId="{9B26D8A9-9040-4BFF-AFD5-56F1A284AD72}" type="pres">
      <dgm:prSet presAssocID="{8A6163E3-A2F7-4C72-A25F-25D40A3ACE70}" presName="space" presStyleCnt="0"/>
      <dgm:spPr/>
    </dgm:pt>
    <dgm:pt modelId="{54B052B3-BD4C-4632-B69F-C4BB12B3BC40}" type="pres">
      <dgm:prSet presAssocID="{5EAB44E8-D300-47B2-B6E1-C9F5F056BD46}" presName="text" presStyleLbl="node1" presStyleIdx="1" presStyleCnt="3" custScaleX="812254" custLinFactNeighborX="-27" custLinFactNeighborY="21784">
        <dgm:presLayoutVars>
          <dgm:bulletEnabled val="1"/>
        </dgm:presLayoutVars>
      </dgm:prSet>
      <dgm:spPr>
        <a:prstGeom prst="roundRect">
          <a:avLst/>
        </a:prstGeom>
      </dgm:spPr>
    </dgm:pt>
    <dgm:pt modelId="{896C609F-324A-46AE-BA93-9AFBF98CCA61}" type="pres">
      <dgm:prSet presAssocID="{B3D7DBDE-306C-40FD-8795-A806DD1BFD8F}" presName="space" presStyleCnt="0"/>
      <dgm:spPr/>
    </dgm:pt>
    <dgm:pt modelId="{B785D5F0-6B57-43C3-BBF5-F1A9665D985D}" type="pres">
      <dgm:prSet presAssocID="{2D6BC763-EB35-4D85-87A1-00ABA1A5DC3A}" presName="text" presStyleLbl="node1" presStyleIdx="2" presStyleCnt="3" custScaleX="812254" custLinFactNeighborX="1134" custLinFactNeighborY="-2288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A1CF7231-10F5-484B-A06A-414D2E23ACF3}" type="presOf" srcId="{602C933F-F515-447D-9A06-7339450EEAA0}" destId="{1419425E-CDB1-4BCD-9AB1-6A1716B40398}" srcOrd="0" destOrd="0" presId="urn:diagrams.loki3.com/VaryingWidthList"/>
    <dgm:cxn modelId="{8C889C92-6888-408C-B461-4A30EA1D203B}" type="presOf" srcId="{9385A9A7-CD50-4BEB-A123-1C877E38B565}" destId="{CEFCE579-2BCC-4BA4-8CAD-170316CD4477}" srcOrd="0" destOrd="0" presId="urn:diagrams.loki3.com/VaryingWidthList"/>
    <dgm:cxn modelId="{3C94C0A1-C78B-49D0-AF51-37ACCCBF9D2F}" srcId="{602C933F-F515-447D-9A06-7339450EEAA0}" destId="{5EAB44E8-D300-47B2-B6E1-C9F5F056BD46}" srcOrd="1" destOrd="0" parTransId="{6CDD750D-4769-48AF-8916-3D4C84486C78}" sibTransId="{B3D7DBDE-306C-40FD-8795-A806DD1BFD8F}"/>
    <dgm:cxn modelId="{E0E15BC2-59E3-433C-AB5C-6622F41433C9}" srcId="{602C933F-F515-447D-9A06-7339450EEAA0}" destId="{9385A9A7-CD50-4BEB-A123-1C877E38B565}" srcOrd="0" destOrd="0" parTransId="{649DCBB0-E6EE-40B1-803F-1BDBDB2A5ED6}" sibTransId="{8A6163E3-A2F7-4C72-A25F-25D40A3ACE70}"/>
    <dgm:cxn modelId="{BAD7CCC2-DA24-4381-9B4C-24CBAEE77176}" type="presOf" srcId="{2D6BC763-EB35-4D85-87A1-00ABA1A5DC3A}" destId="{B785D5F0-6B57-43C3-BBF5-F1A9665D985D}" srcOrd="0" destOrd="0" presId="urn:diagrams.loki3.com/VaryingWidthList"/>
    <dgm:cxn modelId="{E81623DC-F631-4FEF-B38A-375BEBCB259E}" type="presOf" srcId="{5EAB44E8-D300-47B2-B6E1-C9F5F056BD46}" destId="{54B052B3-BD4C-4632-B69F-C4BB12B3BC40}" srcOrd="0" destOrd="0" presId="urn:diagrams.loki3.com/VaryingWidthList"/>
    <dgm:cxn modelId="{070A39F8-90A0-421D-B2DA-89359162C0AE}" srcId="{602C933F-F515-447D-9A06-7339450EEAA0}" destId="{2D6BC763-EB35-4D85-87A1-00ABA1A5DC3A}" srcOrd="2" destOrd="0" parTransId="{30687BE3-DB0E-45EF-BCFE-EFF39B056A39}" sibTransId="{707D65F9-1502-4E50-85F1-A964E8A50E8F}"/>
    <dgm:cxn modelId="{117BF042-A521-4AC5-9E0F-F63AF9489F92}" type="presParOf" srcId="{1419425E-CDB1-4BCD-9AB1-6A1716B40398}" destId="{CEFCE579-2BCC-4BA4-8CAD-170316CD4477}" srcOrd="0" destOrd="0" presId="urn:diagrams.loki3.com/VaryingWidthList"/>
    <dgm:cxn modelId="{599E7DB1-7401-4FFF-ABB8-8FDE6496BED3}" type="presParOf" srcId="{1419425E-CDB1-4BCD-9AB1-6A1716B40398}" destId="{9B26D8A9-9040-4BFF-AFD5-56F1A284AD72}" srcOrd="1" destOrd="0" presId="urn:diagrams.loki3.com/VaryingWidthList"/>
    <dgm:cxn modelId="{1D3145BB-D7BF-4910-9D17-3E1E33B0108A}" type="presParOf" srcId="{1419425E-CDB1-4BCD-9AB1-6A1716B40398}" destId="{54B052B3-BD4C-4632-B69F-C4BB12B3BC40}" srcOrd="2" destOrd="0" presId="urn:diagrams.loki3.com/VaryingWidthList"/>
    <dgm:cxn modelId="{55AAB24D-70AF-4B09-9F38-6A200105E756}" type="presParOf" srcId="{1419425E-CDB1-4BCD-9AB1-6A1716B40398}" destId="{896C609F-324A-46AE-BA93-9AFBF98CCA61}" srcOrd="3" destOrd="0" presId="urn:diagrams.loki3.com/VaryingWidthList"/>
    <dgm:cxn modelId="{123F05F6-ABA6-450B-A362-7A06FE6B0077}" type="presParOf" srcId="{1419425E-CDB1-4BCD-9AB1-6A1716B40398}" destId="{B785D5F0-6B57-43C3-BBF5-F1A9665D985D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2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2C933F-F515-447D-9A06-7339450EEAA0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9385A9A7-CD50-4BEB-A123-1C877E38B565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649DCBB0-E6EE-40B1-803F-1BDBDB2A5ED6}" type="parTrans" cxnId="{E0E15BC2-59E3-433C-AB5C-6622F41433C9}">
      <dgm:prSet/>
      <dgm:spPr/>
      <dgm:t>
        <a:bodyPr/>
        <a:lstStyle/>
        <a:p>
          <a:endParaRPr lang="en-GB"/>
        </a:p>
      </dgm:t>
    </dgm:pt>
    <dgm:pt modelId="{8A6163E3-A2F7-4C72-A25F-25D40A3ACE70}" type="sibTrans" cxnId="{E0E15BC2-59E3-433C-AB5C-6622F41433C9}">
      <dgm:prSet/>
      <dgm:spPr/>
      <dgm:t>
        <a:bodyPr/>
        <a:lstStyle/>
        <a:p>
          <a:endParaRPr lang="en-GB"/>
        </a:p>
      </dgm:t>
    </dgm:pt>
    <dgm:pt modelId="{2D6BC763-EB35-4D85-87A1-00ABA1A5DC3A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30687BE3-DB0E-45EF-BCFE-EFF39B056A39}" type="parTrans" cxnId="{070A39F8-90A0-421D-B2DA-89359162C0AE}">
      <dgm:prSet/>
      <dgm:spPr/>
      <dgm:t>
        <a:bodyPr/>
        <a:lstStyle/>
        <a:p>
          <a:endParaRPr lang="en-GB"/>
        </a:p>
      </dgm:t>
    </dgm:pt>
    <dgm:pt modelId="{707D65F9-1502-4E50-85F1-A964E8A50E8F}" type="sibTrans" cxnId="{070A39F8-90A0-421D-B2DA-89359162C0AE}">
      <dgm:prSet/>
      <dgm:spPr/>
      <dgm:t>
        <a:bodyPr/>
        <a:lstStyle/>
        <a:p>
          <a:endParaRPr lang="en-GB"/>
        </a:p>
      </dgm:t>
    </dgm:pt>
    <dgm:pt modelId="{DA88906E-A8E5-47C7-883D-8C76F1E57EF8}">
      <dgm:prSet phldrT="[Text]" custT="1"/>
      <dgm:spPr/>
      <dgm:t>
        <a:bodyPr/>
        <a:lstStyle/>
        <a:p>
          <a:r>
            <a:rPr lang="en-GB" sz="2800" dirty="0"/>
            <a:t>Placeholder text</a:t>
          </a:r>
        </a:p>
      </dgm:t>
    </dgm:pt>
    <dgm:pt modelId="{2A3DF3E7-77D7-4006-8C09-7CCC4E1CB55C}" type="parTrans" cxnId="{3B67A584-BBEF-410F-B116-6AFFB5E844E4}">
      <dgm:prSet/>
      <dgm:spPr/>
      <dgm:t>
        <a:bodyPr/>
        <a:lstStyle/>
        <a:p>
          <a:endParaRPr lang="en-GB"/>
        </a:p>
      </dgm:t>
    </dgm:pt>
    <dgm:pt modelId="{2CB1B4BF-5648-4513-8ED2-BA9067078688}" type="sibTrans" cxnId="{3B67A584-BBEF-410F-B116-6AFFB5E844E4}">
      <dgm:prSet/>
      <dgm:spPr/>
      <dgm:t>
        <a:bodyPr/>
        <a:lstStyle/>
        <a:p>
          <a:endParaRPr lang="en-GB"/>
        </a:p>
      </dgm:t>
    </dgm:pt>
    <dgm:pt modelId="{1419425E-CDB1-4BCD-9AB1-6A1716B40398}" type="pres">
      <dgm:prSet presAssocID="{602C933F-F515-447D-9A06-7339450EEAA0}" presName="Name0" presStyleCnt="0">
        <dgm:presLayoutVars>
          <dgm:resizeHandles/>
        </dgm:presLayoutVars>
      </dgm:prSet>
      <dgm:spPr/>
    </dgm:pt>
    <dgm:pt modelId="{CEFCE579-2BCC-4BA4-8CAD-170316CD4477}" type="pres">
      <dgm:prSet presAssocID="{9385A9A7-CD50-4BEB-A123-1C877E38B565}" presName="text" presStyleLbl="node1" presStyleIdx="0" presStyleCnt="3" custScaleX="805189" custScaleY="106842" custLinFactNeighborX="1115" custLinFactNeighborY="55421">
        <dgm:presLayoutVars>
          <dgm:bulletEnabled val="1"/>
        </dgm:presLayoutVars>
      </dgm:prSet>
      <dgm:spPr>
        <a:prstGeom prst="roundRect">
          <a:avLst/>
        </a:prstGeom>
      </dgm:spPr>
    </dgm:pt>
    <dgm:pt modelId="{9B26D8A9-9040-4BFF-AFD5-56F1A284AD72}" type="pres">
      <dgm:prSet presAssocID="{8A6163E3-A2F7-4C72-A25F-25D40A3ACE70}" presName="space" presStyleCnt="0"/>
      <dgm:spPr/>
    </dgm:pt>
    <dgm:pt modelId="{37414E52-0F80-436A-B2E8-668DBFEFAB21}" type="pres">
      <dgm:prSet presAssocID="{DA88906E-A8E5-47C7-883D-8C76F1E57EF8}" presName="text" presStyleLbl="node1" presStyleIdx="1" presStyleCnt="3" custScaleX="812254">
        <dgm:presLayoutVars>
          <dgm:bulletEnabled val="1"/>
        </dgm:presLayoutVars>
      </dgm:prSet>
      <dgm:spPr>
        <a:prstGeom prst="roundRect">
          <a:avLst/>
        </a:prstGeom>
      </dgm:spPr>
    </dgm:pt>
    <dgm:pt modelId="{10DA89D3-99EB-4E79-AE97-253A0B1C346A}" type="pres">
      <dgm:prSet presAssocID="{2CB1B4BF-5648-4513-8ED2-BA9067078688}" presName="space" presStyleCnt="0"/>
      <dgm:spPr/>
    </dgm:pt>
    <dgm:pt modelId="{B785D5F0-6B57-43C3-BBF5-F1A9665D985D}" type="pres">
      <dgm:prSet presAssocID="{2D6BC763-EB35-4D85-87A1-00ABA1A5DC3A}" presName="text" presStyleLbl="node1" presStyleIdx="2" presStyleCnt="3" custScaleX="812254" custLinFactNeighborX="1134" custLinFactNeighborY="-2288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3923DB1B-96A7-474F-827A-DC97232BC9D8}" type="presOf" srcId="{DA88906E-A8E5-47C7-883D-8C76F1E57EF8}" destId="{37414E52-0F80-436A-B2E8-668DBFEFAB21}" srcOrd="0" destOrd="0" presId="urn:diagrams.loki3.com/VaryingWidthList"/>
    <dgm:cxn modelId="{A1CF7231-10F5-484B-A06A-414D2E23ACF3}" type="presOf" srcId="{602C933F-F515-447D-9A06-7339450EEAA0}" destId="{1419425E-CDB1-4BCD-9AB1-6A1716B40398}" srcOrd="0" destOrd="0" presId="urn:diagrams.loki3.com/VaryingWidthList"/>
    <dgm:cxn modelId="{3B67A584-BBEF-410F-B116-6AFFB5E844E4}" srcId="{602C933F-F515-447D-9A06-7339450EEAA0}" destId="{DA88906E-A8E5-47C7-883D-8C76F1E57EF8}" srcOrd="1" destOrd="0" parTransId="{2A3DF3E7-77D7-4006-8C09-7CCC4E1CB55C}" sibTransId="{2CB1B4BF-5648-4513-8ED2-BA9067078688}"/>
    <dgm:cxn modelId="{8C889C92-6888-408C-B461-4A30EA1D203B}" type="presOf" srcId="{9385A9A7-CD50-4BEB-A123-1C877E38B565}" destId="{CEFCE579-2BCC-4BA4-8CAD-170316CD4477}" srcOrd="0" destOrd="0" presId="urn:diagrams.loki3.com/VaryingWidthList"/>
    <dgm:cxn modelId="{E0E15BC2-59E3-433C-AB5C-6622F41433C9}" srcId="{602C933F-F515-447D-9A06-7339450EEAA0}" destId="{9385A9A7-CD50-4BEB-A123-1C877E38B565}" srcOrd="0" destOrd="0" parTransId="{649DCBB0-E6EE-40B1-803F-1BDBDB2A5ED6}" sibTransId="{8A6163E3-A2F7-4C72-A25F-25D40A3ACE70}"/>
    <dgm:cxn modelId="{BAD7CCC2-DA24-4381-9B4C-24CBAEE77176}" type="presOf" srcId="{2D6BC763-EB35-4D85-87A1-00ABA1A5DC3A}" destId="{B785D5F0-6B57-43C3-BBF5-F1A9665D985D}" srcOrd="0" destOrd="0" presId="urn:diagrams.loki3.com/VaryingWidthList"/>
    <dgm:cxn modelId="{070A39F8-90A0-421D-B2DA-89359162C0AE}" srcId="{602C933F-F515-447D-9A06-7339450EEAA0}" destId="{2D6BC763-EB35-4D85-87A1-00ABA1A5DC3A}" srcOrd="2" destOrd="0" parTransId="{30687BE3-DB0E-45EF-BCFE-EFF39B056A39}" sibTransId="{707D65F9-1502-4E50-85F1-A964E8A50E8F}"/>
    <dgm:cxn modelId="{117BF042-A521-4AC5-9E0F-F63AF9489F92}" type="presParOf" srcId="{1419425E-CDB1-4BCD-9AB1-6A1716B40398}" destId="{CEFCE579-2BCC-4BA4-8CAD-170316CD4477}" srcOrd="0" destOrd="0" presId="urn:diagrams.loki3.com/VaryingWidthList"/>
    <dgm:cxn modelId="{599E7DB1-7401-4FFF-ABB8-8FDE6496BED3}" type="presParOf" srcId="{1419425E-CDB1-4BCD-9AB1-6A1716B40398}" destId="{9B26D8A9-9040-4BFF-AFD5-56F1A284AD72}" srcOrd="1" destOrd="0" presId="urn:diagrams.loki3.com/VaryingWidthList"/>
    <dgm:cxn modelId="{20262F9F-3DB6-4859-B55B-1C9B504E9796}" type="presParOf" srcId="{1419425E-CDB1-4BCD-9AB1-6A1716B40398}" destId="{37414E52-0F80-436A-B2E8-668DBFEFAB21}" srcOrd="2" destOrd="0" presId="urn:diagrams.loki3.com/VaryingWidthList"/>
    <dgm:cxn modelId="{87818D21-BCEB-4754-8D44-A8F4720EB21F}" type="presParOf" srcId="{1419425E-CDB1-4BCD-9AB1-6A1716B40398}" destId="{10DA89D3-99EB-4E79-AE97-253A0B1C346A}" srcOrd="3" destOrd="0" presId="urn:diagrams.loki3.com/VaryingWidthList"/>
    <dgm:cxn modelId="{123F05F6-ABA6-450B-A362-7A06FE6B0077}" type="presParOf" srcId="{1419425E-CDB1-4BCD-9AB1-6A1716B40398}" destId="{B785D5F0-6B57-43C3-BBF5-F1A9665D985D}" srcOrd="4" destOrd="0" presId="urn:diagrams.loki3.com/VaryingWidthList"/>
  </dgm:cxnLst>
  <dgm:bg>
    <a:noFill/>
  </dgm:bg>
  <dgm:whole/>
  <dgm:extLst>
    <a:ext uri="http://schemas.microsoft.com/office/drawing/2008/diagram">
      <dsp:dataModelExt xmlns:dsp="http://schemas.microsoft.com/office/drawing/2008/diagram" relId="rId2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CE579-2BCC-4BA4-8CAD-170316CD4477}">
      <dsp:nvSpPr>
        <dsp:cNvPr id="0" name=""/>
        <dsp:cNvSpPr/>
      </dsp:nvSpPr>
      <dsp:spPr>
        <a:xfrm>
          <a:off x="0" y="47156"/>
          <a:ext cx="5848229" cy="16504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80570" y="127726"/>
        <a:ext cx="5687089" cy="1489349"/>
      </dsp:txXfrm>
    </dsp:sp>
    <dsp:sp modelId="{54B052B3-BD4C-4632-B69F-C4BB12B3BC40}">
      <dsp:nvSpPr>
        <dsp:cNvPr id="0" name=""/>
        <dsp:cNvSpPr/>
      </dsp:nvSpPr>
      <dsp:spPr>
        <a:xfrm>
          <a:off x="0" y="1751860"/>
          <a:ext cx="5848229" cy="16338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</a:t>
          </a:r>
          <a:r>
            <a:rPr lang="en-GB" sz="2800" kern="1200" baseline="0" dirty="0"/>
            <a:t> text</a:t>
          </a:r>
          <a:endParaRPr lang="en-GB" sz="2800" kern="1200" dirty="0"/>
        </a:p>
      </dsp:txBody>
      <dsp:txXfrm>
        <a:off x="79760" y="1831620"/>
        <a:ext cx="5688709" cy="1474369"/>
      </dsp:txXfrm>
    </dsp:sp>
    <dsp:sp modelId="{B785D5F0-6B57-43C3-BBF5-F1A9665D985D}">
      <dsp:nvSpPr>
        <dsp:cNvPr id="0" name=""/>
        <dsp:cNvSpPr/>
      </dsp:nvSpPr>
      <dsp:spPr>
        <a:xfrm>
          <a:off x="0" y="3447779"/>
          <a:ext cx="5848229" cy="16338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79760" y="3527539"/>
        <a:ext cx="5688709" cy="1474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CE579-2BCC-4BA4-8CAD-170316CD4477}">
      <dsp:nvSpPr>
        <dsp:cNvPr id="0" name=""/>
        <dsp:cNvSpPr/>
      </dsp:nvSpPr>
      <dsp:spPr>
        <a:xfrm>
          <a:off x="0" y="35937"/>
          <a:ext cx="5848229" cy="12867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62812" y="98749"/>
        <a:ext cx="5722605" cy="1161085"/>
      </dsp:txXfrm>
    </dsp:sp>
    <dsp:sp modelId="{54B052B3-BD4C-4632-B69F-C4BB12B3BC40}">
      <dsp:nvSpPr>
        <dsp:cNvPr id="0" name=""/>
        <dsp:cNvSpPr/>
      </dsp:nvSpPr>
      <dsp:spPr>
        <a:xfrm>
          <a:off x="0" y="1362607"/>
          <a:ext cx="5848229" cy="1204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58790" y="1421397"/>
        <a:ext cx="5730649" cy="1086730"/>
      </dsp:txXfrm>
    </dsp:sp>
    <dsp:sp modelId="{37414E52-0F80-436A-B2E8-668DBFEFAB21}">
      <dsp:nvSpPr>
        <dsp:cNvPr id="0" name=""/>
        <dsp:cNvSpPr/>
      </dsp:nvSpPr>
      <dsp:spPr>
        <a:xfrm>
          <a:off x="0" y="2614016"/>
          <a:ext cx="5848229" cy="1204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58790" y="2672806"/>
        <a:ext cx="5730649" cy="1086730"/>
      </dsp:txXfrm>
    </dsp:sp>
    <dsp:sp modelId="{B785D5F0-6B57-43C3-BBF5-F1A9665D985D}">
      <dsp:nvSpPr>
        <dsp:cNvPr id="0" name=""/>
        <dsp:cNvSpPr/>
      </dsp:nvSpPr>
      <dsp:spPr>
        <a:xfrm>
          <a:off x="0" y="3877164"/>
          <a:ext cx="5848229" cy="1204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58790" y="3935954"/>
        <a:ext cx="5730649" cy="10867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CE579-2BCC-4BA4-8CAD-170316CD4477}">
      <dsp:nvSpPr>
        <dsp:cNvPr id="0" name=""/>
        <dsp:cNvSpPr/>
      </dsp:nvSpPr>
      <dsp:spPr>
        <a:xfrm>
          <a:off x="0" y="47156"/>
          <a:ext cx="5848229" cy="16504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80570" y="127726"/>
        <a:ext cx="5687089" cy="1489349"/>
      </dsp:txXfrm>
    </dsp:sp>
    <dsp:sp modelId="{54B052B3-BD4C-4632-B69F-C4BB12B3BC40}">
      <dsp:nvSpPr>
        <dsp:cNvPr id="0" name=""/>
        <dsp:cNvSpPr/>
      </dsp:nvSpPr>
      <dsp:spPr>
        <a:xfrm>
          <a:off x="0" y="1751860"/>
          <a:ext cx="5848229" cy="16338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79760" y="1831620"/>
        <a:ext cx="5688709" cy="1474368"/>
      </dsp:txXfrm>
    </dsp:sp>
    <dsp:sp modelId="{B785D5F0-6B57-43C3-BBF5-F1A9665D985D}">
      <dsp:nvSpPr>
        <dsp:cNvPr id="0" name=""/>
        <dsp:cNvSpPr/>
      </dsp:nvSpPr>
      <dsp:spPr>
        <a:xfrm>
          <a:off x="0" y="3447778"/>
          <a:ext cx="5848229" cy="16338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79760" y="3527538"/>
        <a:ext cx="5688709" cy="14743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CE579-2BCC-4BA4-8CAD-170316CD4477}">
      <dsp:nvSpPr>
        <dsp:cNvPr id="0" name=""/>
        <dsp:cNvSpPr/>
      </dsp:nvSpPr>
      <dsp:spPr>
        <a:xfrm>
          <a:off x="0" y="45940"/>
          <a:ext cx="5848229" cy="17138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83663" y="129603"/>
        <a:ext cx="5680903" cy="1546517"/>
      </dsp:txXfrm>
    </dsp:sp>
    <dsp:sp modelId="{37414E52-0F80-436A-B2E8-668DBFEFAB21}">
      <dsp:nvSpPr>
        <dsp:cNvPr id="0" name=""/>
        <dsp:cNvSpPr/>
      </dsp:nvSpPr>
      <dsp:spPr>
        <a:xfrm>
          <a:off x="0" y="1795538"/>
          <a:ext cx="5848229" cy="16040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78305" y="1873843"/>
        <a:ext cx="5691619" cy="1447481"/>
      </dsp:txXfrm>
    </dsp:sp>
    <dsp:sp modelId="{B785D5F0-6B57-43C3-BBF5-F1A9665D985D}">
      <dsp:nvSpPr>
        <dsp:cNvPr id="0" name=""/>
        <dsp:cNvSpPr/>
      </dsp:nvSpPr>
      <dsp:spPr>
        <a:xfrm>
          <a:off x="0" y="3477999"/>
          <a:ext cx="5848229" cy="16040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Placeholder text</a:t>
          </a:r>
        </a:p>
      </dsp:txBody>
      <dsp:txXfrm>
        <a:off x="78305" y="3556304"/>
        <a:ext cx="5691619" cy="14474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71D0B-AE9F-4690-8AC5-8B6E3E4D64CF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1241425"/>
            <a:ext cx="236855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0865B-DE02-4FA9-B10B-960773359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666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67037" rtl="0" eaLnBrk="1" latinLnBrk="0" hangingPunct="1">
      <a:defRPr sz="3239" kern="1200">
        <a:solidFill>
          <a:schemeClr val="tx1"/>
        </a:solidFill>
        <a:latin typeface="+mn-lt"/>
        <a:ea typeface="+mn-ea"/>
        <a:cs typeface="+mn-cs"/>
      </a:defRPr>
    </a:lvl1pPr>
    <a:lvl2pPr marL="1233517" algn="l" defTabSz="2467037" rtl="0" eaLnBrk="1" latinLnBrk="0" hangingPunct="1">
      <a:defRPr sz="3239" kern="1200">
        <a:solidFill>
          <a:schemeClr val="tx1"/>
        </a:solidFill>
        <a:latin typeface="+mn-lt"/>
        <a:ea typeface="+mn-ea"/>
        <a:cs typeface="+mn-cs"/>
      </a:defRPr>
    </a:lvl2pPr>
    <a:lvl3pPr marL="2467037" algn="l" defTabSz="2467037" rtl="0" eaLnBrk="1" latinLnBrk="0" hangingPunct="1">
      <a:defRPr sz="3239" kern="1200">
        <a:solidFill>
          <a:schemeClr val="tx1"/>
        </a:solidFill>
        <a:latin typeface="+mn-lt"/>
        <a:ea typeface="+mn-ea"/>
        <a:cs typeface="+mn-cs"/>
      </a:defRPr>
    </a:lvl3pPr>
    <a:lvl4pPr marL="3700556" algn="l" defTabSz="2467037" rtl="0" eaLnBrk="1" latinLnBrk="0" hangingPunct="1">
      <a:defRPr sz="3239" kern="1200">
        <a:solidFill>
          <a:schemeClr val="tx1"/>
        </a:solidFill>
        <a:latin typeface="+mn-lt"/>
        <a:ea typeface="+mn-ea"/>
        <a:cs typeface="+mn-cs"/>
      </a:defRPr>
    </a:lvl4pPr>
    <a:lvl5pPr marL="4934073" algn="l" defTabSz="2467037" rtl="0" eaLnBrk="1" latinLnBrk="0" hangingPunct="1">
      <a:defRPr sz="3239" kern="1200">
        <a:solidFill>
          <a:schemeClr val="tx1"/>
        </a:solidFill>
        <a:latin typeface="+mn-lt"/>
        <a:ea typeface="+mn-ea"/>
        <a:cs typeface="+mn-cs"/>
      </a:defRPr>
    </a:lvl5pPr>
    <a:lvl6pPr marL="6167590" algn="l" defTabSz="2467037" rtl="0" eaLnBrk="1" latinLnBrk="0" hangingPunct="1">
      <a:defRPr sz="3239" kern="1200">
        <a:solidFill>
          <a:schemeClr val="tx1"/>
        </a:solidFill>
        <a:latin typeface="+mn-lt"/>
        <a:ea typeface="+mn-ea"/>
        <a:cs typeface="+mn-cs"/>
      </a:defRPr>
    </a:lvl6pPr>
    <a:lvl7pPr marL="7401106" algn="l" defTabSz="2467037" rtl="0" eaLnBrk="1" latinLnBrk="0" hangingPunct="1">
      <a:defRPr sz="3239" kern="1200">
        <a:solidFill>
          <a:schemeClr val="tx1"/>
        </a:solidFill>
        <a:latin typeface="+mn-lt"/>
        <a:ea typeface="+mn-ea"/>
        <a:cs typeface="+mn-cs"/>
      </a:defRPr>
    </a:lvl7pPr>
    <a:lvl8pPr marL="8634626" algn="l" defTabSz="2467037" rtl="0" eaLnBrk="1" latinLnBrk="0" hangingPunct="1">
      <a:defRPr sz="3239" kern="1200">
        <a:solidFill>
          <a:schemeClr val="tx1"/>
        </a:solidFill>
        <a:latin typeface="+mn-lt"/>
        <a:ea typeface="+mn-ea"/>
        <a:cs typeface="+mn-cs"/>
      </a:defRPr>
    </a:lvl8pPr>
    <a:lvl9pPr marL="9868144" algn="l" defTabSz="2467037" rtl="0" eaLnBrk="1" latinLnBrk="0" hangingPunct="1">
      <a:defRPr sz="32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2975" y="1241425"/>
            <a:ext cx="2368550" cy="33512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70865B-DE02-4FA9-B10B-960773359BA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906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459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830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1601655" rtl="0" eaLnBrk="1" latinLnBrk="0" hangingPunct="1">
        <a:lnSpc>
          <a:spcPct val="90000"/>
        </a:lnSpc>
        <a:spcBef>
          <a:spcPct val="0"/>
        </a:spcBef>
        <a:buNone/>
        <a:defRPr sz="7707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00414" indent="-400414" algn="l" defTabSz="1601655" rtl="0" eaLnBrk="1" latinLnBrk="0" hangingPunct="1">
        <a:lnSpc>
          <a:spcPct val="90000"/>
        </a:lnSpc>
        <a:spcBef>
          <a:spcPts val="1752"/>
        </a:spcBef>
        <a:buFont typeface="Arial" panose="020B0604020202020204" pitchFamily="34" charset="0"/>
        <a:buChar char="•"/>
        <a:defRPr sz="4905" kern="1200">
          <a:solidFill>
            <a:schemeClr val="tx1"/>
          </a:solidFill>
          <a:latin typeface="+mn-lt"/>
          <a:ea typeface="+mn-ea"/>
          <a:cs typeface="+mn-cs"/>
        </a:defRPr>
      </a:lvl1pPr>
      <a:lvl2pPr marL="1201243" indent="-400414" algn="l" defTabSz="1601655" rtl="0" eaLnBrk="1" latinLnBrk="0" hangingPunct="1">
        <a:lnSpc>
          <a:spcPct val="90000"/>
        </a:lnSpc>
        <a:spcBef>
          <a:spcPts val="876"/>
        </a:spcBef>
        <a:buFont typeface="Arial" panose="020B0604020202020204" pitchFamily="34" charset="0"/>
        <a:buChar char="•"/>
        <a:defRPr sz="4204" kern="1200">
          <a:solidFill>
            <a:schemeClr val="tx1"/>
          </a:solidFill>
          <a:latin typeface="+mn-lt"/>
          <a:ea typeface="+mn-ea"/>
          <a:cs typeface="+mn-cs"/>
        </a:defRPr>
      </a:lvl2pPr>
      <a:lvl3pPr marL="2002070" indent="-400414" algn="l" defTabSz="1601655" rtl="0" eaLnBrk="1" latinLnBrk="0" hangingPunct="1">
        <a:lnSpc>
          <a:spcPct val="90000"/>
        </a:lnSpc>
        <a:spcBef>
          <a:spcPts val="876"/>
        </a:spcBef>
        <a:buFont typeface="Arial" panose="020B0604020202020204" pitchFamily="34" charset="0"/>
        <a:buChar char="•"/>
        <a:defRPr sz="3503" kern="1200">
          <a:solidFill>
            <a:schemeClr val="tx1"/>
          </a:solidFill>
          <a:latin typeface="+mn-lt"/>
          <a:ea typeface="+mn-ea"/>
          <a:cs typeface="+mn-cs"/>
        </a:defRPr>
      </a:lvl3pPr>
      <a:lvl4pPr marL="2802899" indent="-400414" algn="l" defTabSz="1601655" rtl="0" eaLnBrk="1" latinLnBrk="0" hangingPunct="1">
        <a:lnSpc>
          <a:spcPct val="90000"/>
        </a:lnSpc>
        <a:spcBef>
          <a:spcPts val="876"/>
        </a:spcBef>
        <a:buFont typeface="Arial" panose="020B0604020202020204" pitchFamily="34" charset="0"/>
        <a:buChar char="•"/>
        <a:defRPr sz="3154" kern="1200">
          <a:solidFill>
            <a:schemeClr val="tx1"/>
          </a:solidFill>
          <a:latin typeface="+mn-lt"/>
          <a:ea typeface="+mn-ea"/>
          <a:cs typeface="+mn-cs"/>
        </a:defRPr>
      </a:lvl4pPr>
      <a:lvl5pPr marL="3603726" indent="-400414" algn="l" defTabSz="1601655" rtl="0" eaLnBrk="1" latinLnBrk="0" hangingPunct="1">
        <a:lnSpc>
          <a:spcPct val="90000"/>
        </a:lnSpc>
        <a:spcBef>
          <a:spcPts val="876"/>
        </a:spcBef>
        <a:buFont typeface="Arial" panose="020B0604020202020204" pitchFamily="34" charset="0"/>
        <a:buChar char="•"/>
        <a:defRPr sz="3154" kern="1200">
          <a:solidFill>
            <a:schemeClr val="tx1"/>
          </a:solidFill>
          <a:latin typeface="+mn-lt"/>
          <a:ea typeface="+mn-ea"/>
          <a:cs typeface="+mn-cs"/>
        </a:defRPr>
      </a:lvl5pPr>
      <a:lvl6pPr marL="4404552" indent="-400414" algn="l" defTabSz="1601655" rtl="0" eaLnBrk="1" latinLnBrk="0" hangingPunct="1">
        <a:lnSpc>
          <a:spcPct val="90000"/>
        </a:lnSpc>
        <a:spcBef>
          <a:spcPts val="876"/>
        </a:spcBef>
        <a:buFont typeface="Arial" panose="020B0604020202020204" pitchFamily="34" charset="0"/>
        <a:buChar char="•"/>
        <a:defRPr sz="3154" kern="1200">
          <a:solidFill>
            <a:schemeClr val="tx1"/>
          </a:solidFill>
          <a:latin typeface="+mn-lt"/>
          <a:ea typeface="+mn-ea"/>
          <a:cs typeface="+mn-cs"/>
        </a:defRPr>
      </a:lvl6pPr>
      <a:lvl7pPr marL="5205381" indent="-400414" algn="l" defTabSz="1601655" rtl="0" eaLnBrk="1" latinLnBrk="0" hangingPunct="1">
        <a:lnSpc>
          <a:spcPct val="90000"/>
        </a:lnSpc>
        <a:spcBef>
          <a:spcPts val="876"/>
        </a:spcBef>
        <a:buFont typeface="Arial" panose="020B0604020202020204" pitchFamily="34" charset="0"/>
        <a:buChar char="•"/>
        <a:defRPr sz="3154" kern="1200">
          <a:solidFill>
            <a:schemeClr val="tx1"/>
          </a:solidFill>
          <a:latin typeface="+mn-lt"/>
          <a:ea typeface="+mn-ea"/>
          <a:cs typeface="+mn-cs"/>
        </a:defRPr>
      </a:lvl7pPr>
      <a:lvl8pPr marL="6006207" indent="-400414" algn="l" defTabSz="1601655" rtl="0" eaLnBrk="1" latinLnBrk="0" hangingPunct="1">
        <a:lnSpc>
          <a:spcPct val="90000"/>
        </a:lnSpc>
        <a:spcBef>
          <a:spcPts val="876"/>
        </a:spcBef>
        <a:buFont typeface="Arial" panose="020B0604020202020204" pitchFamily="34" charset="0"/>
        <a:buChar char="•"/>
        <a:defRPr sz="3154" kern="1200">
          <a:solidFill>
            <a:schemeClr val="tx1"/>
          </a:solidFill>
          <a:latin typeface="+mn-lt"/>
          <a:ea typeface="+mn-ea"/>
          <a:cs typeface="+mn-cs"/>
        </a:defRPr>
      </a:lvl8pPr>
      <a:lvl9pPr marL="6807036" indent="-400414" algn="l" defTabSz="1601655" rtl="0" eaLnBrk="1" latinLnBrk="0" hangingPunct="1">
        <a:lnSpc>
          <a:spcPct val="90000"/>
        </a:lnSpc>
        <a:spcBef>
          <a:spcPts val="876"/>
        </a:spcBef>
        <a:buFont typeface="Arial" panose="020B0604020202020204" pitchFamily="34" charset="0"/>
        <a:buChar char="•"/>
        <a:defRPr sz="31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01655" rtl="0" eaLnBrk="1" latinLnBrk="0" hangingPunct="1">
        <a:defRPr sz="3154" kern="1200">
          <a:solidFill>
            <a:schemeClr val="tx1"/>
          </a:solidFill>
          <a:latin typeface="+mn-lt"/>
          <a:ea typeface="+mn-ea"/>
          <a:cs typeface="+mn-cs"/>
        </a:defRPr>
      </a:lvl1pPr>
      <a:lvl2pPr marL="800828" algn="l" defTabSz="1601655" rtl="0" eaLnBrk="1" latinLnBrk="0" hangingPunct="1">
        <a:defRPr sz="3154" kern="1200">
          <a:solidFill>
            <a:schemeClr val="tx1"/>
          </a:solidFill>
          <a:latin typeface="+mn-lt"/>
          <a:ea typeface="+mn-ea"/>
          <a:cs typeface="+mn-cs"/>
        </a:defRPr>
      </a:lvl2pPr>
      <a:lvl3pPr marL="1601655" algn="l" defTabSz="1601655" rtl="0" eaLnBrk="1" latinLnBrk="0" hangingPunct="1">
        <a:defRPr sz="3154" kern="1200">
          <a:solidFill>
            <a:schemeClr val="tx1"/>
          </a:solidFill>
          <a:latin typeface="+mn-lt"/>
          <a:ea typeface="+mn-ea"/>
          <a:cs typeface="+mn-cs"/>
        </a:defRPr>
      </a:lvl3pPr>
      <a:lvl4pPr marL="2402483" algn="l" defTabSz="1601655" rtl="0" eaLnBrk="1" latinLnBrk="0" hangingPunct="1">
        <a:defRPr sz="3154" kern="1200">
          <a:solidFill>
            <a:schemeClr val="tx1"/>
          </a:solidFill>
          <a:latin typeface="+mn-lt"/>
          <a:ea typeface="+mn-ea"/>
          <a:cs typeface="+mn-cs"/>
        </a:defRPr>
      </a:lvl4pPr>
      <a:lvl5pPr marL="3203312" algn="l" defTabSz="1601655" rtl="0" eaLnBrk="1" latinLnBrk="0" hangingPunct="1">
        <a:defRPr sz="3154" kern="1200">
          <a:solidFill>
            <a:schemeClr val="tx1"/>
          </a:solidFill>
          <a:latin typeface="+mn-lt"/>
          <a:ea typeface="+mn-ea"/>
          <a:cs typeface="+mn-cs"/>
        </a:defRPr>
      </a:lvl5pPr>
      <a:lvl6pPr marL="4004138" algn="l" defTabSz="1601655" rtl="0" eaLnBrk="1" latinLnBrk="0" hangingPunct="1">
        <a:defRPr sz="3154" kern="1200">
          <a:solidFill>
            <a:schemeClr val="tx1"/>
          </a:solidFill>
          <a:latin typeface="+mn-lt"/>
          <a:ea typeface="+mn-ea"/>
          <a:cs typeface="+mn-cs"/>
        </a:defRPr>
      </a:lvl6pPr>
      <a:lvl7pPr marL="4804967" algn="l" defTabSz="1601655" rtl="0" eaLnBrk="1" latinLnBrk="0" hangingPunct="1">
        <a:defRPr sz="3154" kern="1200">
          <a:solidFill>
            <a:schemeClr val="tx1"/>
          </a:solidFill>
          <a:latin typeface="+mn-lt"/>
          <a:ea typeface="+mn-ea"/>
          <a:cs typeface="+mn-cs"/>
        </a:defRPr>
      </a:lvl7pPr>
      <a:lvl8pPr marL="5605795" algn="l" defTabSz="1601655" rtl="0" eaLnBrk="1" latinLnBrk="0" hangingPunct="1">
        <a:defRPr sz="3154" kern="1200">
          <a:solidFill>
            <a:schemeClr val="tx1"/>
          </a:solidFill>
          <a:latin typeface="+mn-lt"/>
          <a:ea typeface="+mn-ea"/>
          <a:cs typeface="+mn-cs"/>
        </a:defRPr>
      </a:lvl8pPr>
      <a:lvl9pPr marL="6406623" algn="l" defTabSz="1601655" rtl="0" eaLnBrk="1" latinLnBrk="0" hangingPunct="1">
        <a:defRPr sz="31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18" Type="http://schemas.openxmlformats.org/officeDocument/2006/relationships/diagramQuickStyle" Target="../diagrams/quickStyle3.xml"/><Relationship Id="rId26" Type="http://schemas.openxmlformats.org/officeDocument/2006/relationships/image" Target="../media/image4.png"/><Relationship Id="rId3" Type="http://schemas.openxmlformats.org/officeDocument/2006/relationships/image" Target="../media/image1.png"/><Relationship Id="rId21" Type="http://schemas.openxmlformats.org/officeDocument/2006/relationships/diagramData" Target="../diagrams/data4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17" Type="http://schemas.openxmlformats.org/officeDocument/2006/relationships/diagramLayout" Target="../diagrams/layout3.xml"/><Relationship Id="rId25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6" Type="http://schemas.openxmlformats.org/officeDocument/2006/relationships/diagramData" Target="../diagrams/data3.xml"/><Relationship Id="rId20" Type="http://schemas.microsoft.com/office/2007/relationships/diagramDrawing" Target="../diagrams/drawing3.xml"/><Relationship Id="rId29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24" Type="http://schemas.openxmlformats.org/officeDocument/2006/relationships/diagramColors" Target="../diagrams/colors4.xml"/><Relationship Id="rId5" Type="http://schemas.openxmlformats.org/officeDocument/2006/relationships/diagramLayout" Target="../diagrams/layout1.xml"/><Relationship Id="rId15" Type="http://schemas.openxmlformats.org/officeDocument/2006/relationships/image" Target="../media/image3.png"/><Relationship Id="rId23" Type="http://schemas.openxmlformats.org/officeDocument/2006/relationships/diagramQuickStyle" Target="../diagrams/quickStyle4.xml"/><Relationship Id="rId28" Type="http://schemas.openxmlformats.org/officeDocument/2006/relationships/image" Target="../media/image6.jpeg"/><Relationship Id="rId10" Type="http://schemas.openxmlformats.org/officeDocument/2006/relationships/diagramLayout" Target="../diagrams/layout2.xml"/><Relationship Id="rId19" Type="http://schemas.openxmlformats.org/officeDocument/2006/relationships/diagramColors" Target="../diagrams/colors3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image" Target="../media/image2.png"/><Relationship Id="rId22" Type="http://schemas.openxmlformats.org/officeDocument/2006/relationships/diagramLayout" Target="../diagrams/layout4.xml"/><Relationship Id="rId27" Type="http://schemas.openxmlformats.org/officeDocument/2006/relationships/image" Target="../media/image5.png"/><Relationship Id="rId30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" descr="IEEE Communications Society | IEEE Systems Council">
            <a:extLst>
              <a:ext uri="{FF2B5EF4-FFF2-40B4-BE49-F238E27FC236}">
                <a16:creationId xmlns:a16="http://schemas.microsoft.com/office/drawing/2014/main" id="{289290F3-C8E0-4E12-8986-5B6F991D3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2893" y="28597313"/>
            <a:ext cx="1984307" cy="1488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75326AE5-AE3E-42D3-BE84-979E4C546B09}"/>
              </a:ext>
            </a:extLst>
          </p:cNvPr>
          <p:cNvSpPr txBox="1">
            <a:spLocks/>
          </p:cNvSpPr>
          <p:nvPr/>
        </p:nvSpPr>
        <p:spPr>
          <a:xfrm>
            <a:off x="377882" y="333796"/>
            <a:ext cx="16691770" cy="4529248"/>
          </a:xfrm>
          <a:prstGeom prst="rect">
            <a:avLst/>
          </a:prstGeom>
          <a:ln>
            <a:noFill/>
          </a:ln>
        </p:spPr>
        <p:txBody>
          <a:bodyPr/>
          <a:lstStyle>
            <a:lvl1pPr algn="l" defTabSz="16039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718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b="1" dirty="0">
                <a:solidFill>
                  <a:schemeClr val="tx1"/>
                </a:solidFill>
                <a:ea typeface="HelveticaNeueLT Std Lt Cn" panose="020B0406020202030204" pitchFamily="34" charset="0"/>
                <a:cs typeface="HelveticaNeueLT Std Lt Cn" panose="020B0406020202030204" pitchFamily="34" charset="0"/>
              </a:rPr>
              <a:t>Title Line 1</a:t>
            </a:r>
            <a:br>
              <a:rPr lang="en-US" sz="6600" b="1" dirty="0">
                <a:solidFill>
                  <a:schemeClr val="tx1"/>
                </a:solidFill>
                <a:ea typeface="HelveticaNeueLT Std Lt Cn" panose="020B0406020202030204" pitchFamily="34" charset="0"/>
                <a:cs typeface="HelveticaNeueLT Std Lt Cn" panose="020B0406020202030204" pitchFamily="34" charset="0"/>
              </a:rPr>
            </a:br>
            <a:r>
              <a:rPr lang="en-US" sz="6600" b="1" dirty="0">
                <a:solidFill>
                  <a:schemeClr val="tx1"/>
                </a:solidFill>
                <a:ea typeface="HelveticaNeueLT Std Lt Cn" panose="020B0406020202030204" pitchFamily="34" charset="0"/>
                <a:cs typeface="HelveticaNeueLT Std Lt Cn" panose="020B0406020202030204" pitchFamily="34" charset="0"/>
              </a:rPr>
              <a:t>Title Line 2 (if required)</a:t>
            </a:r>
            <a:br>
              <a:rPr lang="en-US" sz="6600" b="1" dirty="0">
                <a:solidFill>
                  <a:schemeClr val="tx1"/>
                </a:solidFill>
                <a:ea typeface="HelveticaNeueLT Std Lt Cn" panose="020B0406020202030204" pitchFamily="34" charset="0"/>
                <a:cs typeface="HelveticaNeueLT Std Lt Cn" panose="020B0406020202030204" pitchFamily="34" charset="0"/>
              </a:rPr>
            </a:br>
            <a:r>
              <a:rPr lang="en-US" sz="6600" b="1" dirty="0">
                <a:solidFill>
                  <a:schemeClr val="tx1"/>
                </a:solidFill>
                <a:ea typeface="HelveticaNeueLT Std Lt Cn" panose="020B0406020202030204" pitchFamily="34" charset="0"/>
                <a:cs typeface="HelveticaNeueLT Std Lt Cn" panose="020B0406020202030204" pitchFamily="34" charset="0"/>
              </a:rPr>
              <a:t>Title Line 3 (if required)</a:t>
            </a:r>
            <a:br>
              <a:rPr lang="en-GB" sz="3994" dirty="0">
                <a:solidFill>
                  <a:schemeClr val="tx1"/>
                </a:solidFill>
              </a:rPr>
            </a:br>
            <a:r>
              <a:rPr lang="en-GB" sz="1997" dirty="0">
                <a:solidFill>
                  <a:schemeClr val="tx1"/>
                </a:solidFill>
              </a:rPr>
              <a:t> </a:t>
            </a:r>
          </a:p>
          <a:p>
            <a:r>
              <a:rPr lang="en-GB" sz="4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Primary Author; Primary Author Affiliation; author.email@optional.com</a:t>
            </a:r>
            <a:br>
              <a:rPr lang="en-GB" sz="4400" i="1" dirty="0">
                <a:solidFill>
                  <a:schemeClr val="tx1"/>
                </a:solidFill>
              </a:rPr>
            </a:br>
            <a:r>
              <a:rPr lang="en-GB" sz="4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Dr. Secondary Author; Secondary Author Affiliation</a:t>
            </a:r>
          </a:p>
          <a:p>
            <a:r>
              <a:rPr lang="en-GB" sz="4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Prof. Tertiary Author; Third Author Affiliation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568DB3-20B0-45CD-BDF0-7320CC60BAF5}"/>
              </a:ext>
            </a:extLst>
          </p:cNvPr>
          <p:cNvSpPr/>
          <p:nvPr/>
        </p:nvSpPr>
        <p:spPr>
          <a:xfrm>
            <a:off x="1048724" y="5148658"/>
            <a:ext cx="4445041" cy="105222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r>
              <a:rPr lang="en-GB" sz="6000" b="1" dirty="0"/>
              <a:t>The Problem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CA58E72-BCA5-44B8-9FA9-5C3F1509A612}"/>
              </a:ext>
            </a:extLst>
          </p:cNvPr>
          <p:cNvSpPr/>
          <p:nvPr/>
        </p:nvSpPr>
        <p:spPr>
          <a:xfrm>
            <a:off x="14668143" y="5149375"/>
            <a:ext cx="6819944" cy="105222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r>
              <a:rPr lang="en-GB" sz="6000" b="1" dirty="0">
                <a:solidFill>
                  <a:srgbClr val="4472C4"/>
                </a:solidFill>
              </a:rPr>
              <a:t>Current </a:t>
            </a:r>
            <a:r>
              <a:rPr lang="en-GB" sz="6000" b="1" dirty="0"/>
              <a:t>Solutions</a:t>
            </a:r>
          </a:p>
        </p:txBody>
      </p:sp>
      <p:graphicFrame>
        <p:nvGraphicFramePr>
          <p:cNvPr id="38" name="Diagram 37">
            <a:extLst>
              <a:ext uri="{FF2B5EF4-FFF2-40B4-BE49-F238E27FC236}">
                <a16:creationId xmlns:a16="http://schemas.microsoft.com/office/drawing/2014/main" id="{71F1BE02-E5EF-4D25-AE7F-EA8E7117AD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4209794"/>
              </p:ext>
            </p:extLst>
          </p:nvPr>
        </p:nvGraphicFramePr>
        <p:xfrm>
          <a:off x="347130" y="6150699"/>
          <a:ext cx="5848230" cy="5085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E6EAD914-9345-4766-9297-902F16E5446C}"/>
              </a:ext>
            </a:extLst>
          </p:cNvPr>
          <p:cNvSpPr/>
          <p:nvPr/>
        </p:nvSpPr>
        <p:spPr>
          <a:xfrm>
            <a:off x="6681217" y="10703837"/>
            <a:ext cx="7882397" cy="738620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bg1"/>
              </a:buClr>
            </a:pPr>
            <a:r>
              <a:rPr lang="en-GB" sz="2543" b="1" dirty="0">
                <a:solidFill>
                  <a:schemeClr val="tx1"/>
                </a:solidFill>
              </a:rPr>
              <a:t>Fig. 1:</a:t>
            </a:r>
            <a:r>
              <a:rPr lang="en-GB" sz="2543" dirty="0">
                <a:solidFill>
                  <a:schemeClr val="tx1"/>
                </a:solidFill>
              </a:rPr>
              <a:t> Caption. </a:t>
            </a:r>
          </a:p>
        </p:txBody>
      </p:sp>
      <p:graphicFrame>
        <p:nvGraphicFramePr>
          <p:cNvPr id="32" name="Diagram 31">
            <a:extLst>
              <a:ext uri="{FF2B5EF4-FFF2-40B4-BE49-F238E27FC236}">
                <a16:creationId xmlns:a16="http://schemas.microsoft.com/office/drawing/2014/main" id="{63238864-D88D-4152-8230-1EE6B63941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1754948"/>
              </p:ext>
            </p:extLst>
          </p:nvPr>
        </p:nvGraphicFramePr>
        <p:xfrm>
          <a:off x="15154000" y="6151121"/>
          <a:ext cx="5848230" cy="5085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2409049F-6172-45F1-8B29-0065EF3653C4}"/>
              </a:ext>
            </a:extLst>
          </p:cNvPr>
          <p:cNvGrpSpPr/>
          <p:nvPr/>
        </p:nvGrpSpPr>
        <p:grpSpPr>
          <a:xfrm>
            <a:off x="376854" y="11761279"/>
            <a:ext cx="20608531" cy="8793641"/>
            <a:chOff x="1257435" y="17420507"/>
            <a:chExt cx="27790085" cy="1245015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CD76F85-5F83-48D2-9104-70117BE6082D}"/>
                </a:ext>
              </a:extLst>
            </p:cNvPr>
            <p:cNvSpPr/>
            <p:nvPr/>
          </p:nvSpPr>
          <p:spPr>
            <a:xfrm>
              <a:off x="2735835" y="17420507"/>
              <a:ext cx="7689403" cy="136508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r>
                <a:rPr lang="en-GB" sz="6000" dirty="0"/>
                <a:t>Our Contribution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D11B2B9-E07E-4C96-ACBB-1746EA08CCEB}"/>
                </a:ext>
              </a:extLst>
            </p:cNvPr>
            <p:cNvSpPr/>
            <p:nvPr/>
          </p:nvSpPr>
          <p:spPr>
            <a:xfrm>
              <a:off x="1257435" y="18813323"/>
              <a:ext cx="27790085" cy="11057334"/>
            </a:xfrm>
            <a:prstGeom prst="roundRect">
              <a:avLst>
                <a:gd name="adj" fmla="val 11366"/>
              </a:avLst>
            </a:pr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endParaRPr lang="en-GB" sz="6858" dirty="0"/>
            </a:p>
          </p:txBody>
        </p:sp>
      </p:grpSp>
      <p:pic>
        <p:nvPicPr>
          <p:cNvPr id="35" name="Picture 34">
            <a:extLst>
              <a:ext uri="{FF2B5EF4-FFF2-40B4-BE49-F238E27FC236}">
                <a16:creationId xmlns:a16="http://schemas.microsoft.com/office/drawing/2014/main" id="{D33AD154-BC45-4102-BE6E-5A419BA3ED6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0228" y="155579"/>
            <a:ext cx="2391678" cy="239167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69E2CDA-D606-487F-A39B-D4A96E39DCDA}"/>
              </a:ext>
            </a:extLst>
          </p:cNvPr>
          <p:cNvSpPr txBox="1"/>
          <p:nvPr/>
        </p:nvSpPr>
        <p:spPr>
          <a:xfrm>
            <a:off x="21488087" y="619447"/>
            <a:ext cx="4955606" cy="1586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&lt;- QR to digital poster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6CBB74A-533E-4F3C-8212-26C0A28BFD0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5746" y="6241531"/>
            <a:ext cx="7846441" cy="4460400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D78E56EA-EFF3-47A9-953E-357A32ECBB69}"/>
              </a:ext>
            </a:extLst>
          </p:cNvPr>
          <p:cNvGrpSpPr/>
          <p:nvPr/>
        </p:nvGrpSpPr>
        <p:grpSpPr>
          <a:xfrm>
            <a:off x="376854" y="21347303"/>
            <a:ext cx="21140957" cy="6251247"/>
            <a:chOff x="491472" y="7735033"/>
            <a:chExt cx="29931640" cy="8850597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0CB4B0D-3658-4F81-9F4C-8EEAA7243558}"/>
                </a:ext>
              </a:extLst>
            </p:cNvPr>
            <p:cNvSpPr/>
            <p:nvPr/>
          </p:nvSpPr>
          <p:spPr>
            <a:xfrm>
              <a:off x="1484798" y="7735033"/>
              <a:ext cx="6293347" cy="1489757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r>
                <a:rPr lang="en-GB" sz="6000" b="1" dirty="0"/>
                <a:t>Results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DE504C68-1CC3-4A2A-B8AC-1560A1853504}"/>
                </a:ext>
              </a:extLst>
            </p:cNvPr>
            <p:cNvSpPr/>
            <p:nvPr/>
          </p:nvSpPr>
          <p:spPr>
            <a:xfrm>
              <a:off x="20767347" y="7736048"/>
              <a:ext cx="9655765" cy="1489757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r>
                <a:rPr lang="en-GB" sz="6000" b="1" dirty="0">
                  <a:solidFill>
                    <a:srgbClr val="4472C4"/>
                  </a:solidFill>
                </a:rPr>
                <a:t>Next Steps</a:t>
              </a:r>
              <a:endParaRPr lang="en-GB" sz="6000" b="1" dirty="0"/>
            </a:p>
          </p:txBody>
        </p:sp>
        <p:graphicFrame>
          <p:nvGraphicFramePr>
            <p:cNvPr id="43" name="Diagram 42">
              <a:extLst>
                <a:ext uri="{FF2B5EF4-FFF2-40B4-BE49-F238E27FC236}">
                  <a16:creationId xmlns:a16="http://schemas.microsoft.com/office/drawing/2014/main" id="{1806D5EF-BD8E-412C-B024-38274BFB0997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582238557"/>
                </p:ext>
              </p:extLst>
            </p:nvPr>
          </p:nvGraphicFramePr>
          <p:xfrm>
            <a:off x="491472" y="9153735"/>
            <a:ext cx="8280000" cy="7200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6" r:lo="rId17" r:qs="rId18" r:cs="rId19"/>
            </a:graphicData>
          </a:graphic>
        </p:graphicFrame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23609B4-0AB5-4AB2-A93B-21EA916D9C19}"/>
                </a:ext>
              </a:extLst>
            </p:cNvPr>
            <p:cNvSpPr/>
            <p:nvPr/>
          </p:nvSpPr>
          <p:spPr>
            <a:xfrm>
              <a:off x="9459354" y="15539882"/>
              <a:ext cx="11159999" cy="1045748"/>
            </a:xfrm>
            <a:prstGeom prst="rect">
              <a:avLst/>
            </a:prstGeom>
            <a:no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Clr>
                  <a:schemeClr val="bg1"/>
                </a:buClr>
              </a:pPr>
              <a:r>
                <a:rPr lang="en-GB" sz="2543" b="1" dirty="0">
                  <a:solidFill>
                    <a:schemeClr val="tx1"/>
                  </a:solidFill>
                </a:rPr>
                <a:t>Fig. 2:</a:t>
              </a:r>
              <a:r>
                <a:rPr lang="en-GB" sz="2543" dirty="0">
                  <a:solidFill>
                    <a:schemeClr val="tx1"/>
                  </a:solidFill>
                </a:rPr>
                <a:t> Caption. </a:t>
              </a:r>
            </a:p>
          </p:txBody>
        </p:sp>
        <p:graphicFrame>
          <p:nvGraphicFramePr>
            <p:cNvPr id="45" name="Diagram 44">
              <a:extLst>
                <a:ext uri="{FF2B5EF4-FFF2-40B4-BE49-F238E27FC236}">
                  <a16:creationId xmlns:a16="http://schemas.microsoft.com/office/drawing/2014/main" id="{E252624F-EED3-4C76-931C-5DDF52E557A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37027068"/>
                </p:ext>
              </p:extLst>
            </p:nvPr>
          </p:nvGraphicFramePr>
          <p:xfrm>
            <a:off x="21455230" y="9154333"/>
            <a:ext cx="8280000" cy="7200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1" r:lo="rId22" r:qs="rId23" r:cs="rId24"/>
            </a:graphicData>
          </a:graphic>
        </p:graphicFrame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7ABD8B36-A780-4223-BEDB-DDD36B2CA6C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5470" y="22399530"/>
            <a:ext cx="7846441" cy="4460400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31CEAF42-F24F-449D-A8AA-3FFA432C73A5}"/>
              </a:ext>
            </a:extLst>
          </p:cNvPr>
          <p:cNvSpPr txBox="1"/>
          <p:nvPr/>
        </p:nvSpPr>
        <p:spPr>
          <a:xfrm>
            <a:off x="21964951" y="12924721"/>
            <a:ext cx="4955606" cy="3827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&lt;- Currently empty. Fill with diagrams / textboxes as required.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4673B6B-B53E-4CB7-B3AB-563DCC512341}"/>
              </a:ext>
            </a:extLst>
          </p:cNvPr>
          <p:cNvSpPr txBox="1"/>
          <p:nvPr/>
        </p:nvSpPr>
        <p:spPr>
          <a:xfrm>
            <a:off x="-5502224" y="5548644"/>
            <a:ext cx="4955606" cy="7562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New boxes can be added by copying and pasting an existing box.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Boxes can be deleted by left-clicking on the box and using the backspace key.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48DB8C-1C97-4D59-8134-2DAD3C057626}"/>
              </a:ext>
            </a:extLst>
          </p:cNvPr>
          <p:cNvSpPr txBox="1"/>
          <p:nvPr/>
        </p:nvSpPr>
        <p:spPr>
          <a:xfrm>
            <a:off x="21869702" y="28437662"/>
            <a:ext cx="8647784" cy="3080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&lt;- Fill with required sponsors and acknowledgements. (Cut the blue banner, edit as required, and paste it back in.)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332B854-EC24-4B4C-AB5D-AD44A20E8FCD}"/>
              </a:ext>
            </a:extLst>
          </p:cNvPr>
          <p:cNvSpPr txBox="1"/>
          <p:nvPr/>
        </p:nvSpPr>
        <p:spPr>
          <a:xfrm>
            <a:off x="0" y="29934094"/>
            <a:ext cx="21383625" cy="353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95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REPLACE WITH ACKNOWLEDGEMENT WORDING. </a:t>
            </a:r>
            <a:r>
              <a:rPr lang="en-GB" sz="1695" b="0" i="0" dirty="0">
                <a:solidFill>
                  <a:srgbClr val="32313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 work was supported by ….. Grant Number: </a:t>
            </a:r>
            <a:r>
              <a:rPr lang="en-GB" sz="1695" dirty="0">
                <a:solidFill>
                  <a:srgbClr val="3231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……..</a:t>
            </a:r>
            <a:endParaRPr lang="en-GB" sz="169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A5D4DD54-C7F9-4FC1-9B80-8F2872324B02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1906" y="28487268"/>
            <a:ext cx="2700000" cy="1800000"/>
          </a:xfrm>
          <a:prstGeom prst="rect">
            <a:avLst/>
          </a:prstGeom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FFC061A6-39BD-4DDC-98F7-96E483AAF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9605" y="28941301"/>
            <a:ext cx="1531128" cy="800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No photo description available.">
            <a:extLst>
              <a:ext uri="{FF2B5EF4-FFF2-40B4-BE49-F238E27FC236}">
                <a16:creationId xmlns:a16="http://schemas.microsoft.com/office/drawing/2014/main" id="{2FD2DA26-7B1F-437D-A688-F596C65CCB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8" t="31510" r="4283" b="32188"/>
          <a:stretch/>
        </p:blipFill>
        <p:spPr bwMode="auto">
          <a:xfrm>
            <a:off x="5523489" y="28755964"/>
            <a:ext cx="2935656" cy="1135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E40CE5-1939-4F7D-B398-53975D3F8FB7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0488" y="28793424"/>
            <a:ext cx="2953455" cy="97569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1ADC1B1-EF1A-453C-9B06-69DF8AF902DC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495" y="28838058"/>
            <a:ext cx="2280656" cy="88224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44F2843-AD8D-4CEC-B5CC-8956AD79A17D}"/>
              </a:ext>
            </a:extLst>
          </p:cNvPr>
          <p:cNvCxnSpPr>
            <a:cxnSpLocks/>
          </p:cNvCxnSpPr>
          <p:nvPr/>
        </p:nvCxnSpPr>
        <p:spPr>
          <a:xfrm>
            <a:off x="0" y="28683834"/>
            <a:ext cx="21383625" cy="55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394964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spcFirstLastPara="0" vert="horz" wrap="square" lIns="60960" tIns="60960" rIns="60960" bIns="60960" numCol="1" spcCol="1270" anchor="ctr" anchorCtr="0">
        <a:noAutofit/>
      </a:bodyPr>
      <a:lstStyle>
        <a:defPPr marL="0" indent="0" algn="ctr" defTabSz="1066800">
          <a:lnSpc>
            <a:spcPct val="90000"/>
          </a:lnSpc>
          <a:spcBef>
            <a:spcPct val="0"/>
          </a:spcBef>
          <a:spcAft>
            <a:spcPct val="35000"/>
          </a:spcAft>
          <a:buNone/>
          <a:defRPr sz="2400" kern="1200" dirty="0"/>
        </a:defPPr>
      </a:lstStyle>
      <a:style>
        <a:lnRef idx="2">
          <a:schemeClr val="lt1">
            <a:hueOff val="0"/>
            <a:satOff val="0"/>
            <a:lumOff val="0"/>
            <a:alphaOff val="0"/>
          </a:schemeClr>
        </a:lnRef>
        <a:fillRef idx="1">
          <a:schemeClr val="accent1">
            <a:hueOff val="0"/>
            <a:satOff val="0"/>
            <a:lumOff val="0"/>
            <a:alphaOff val="0"/>
          </a:schemeClr>
        </a:fillRef>
        <a:effectRef idx="0">
          <a:schemeClr val="accent1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AO SPADS Template" id="{02D5AA4F-562E-4DCD-B5B3-D1BB0C414D3A}" vid="{E46C088C-30DB-4F73-ABD0-0DC7767500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28393933592F4090B06BC2BC11B226" ma:contentTypeVersion="0" ma:contentTypeDescription="Create a new document." ma:contentTypeScope="" ma:versionID="3d028ca3b5ded6aaf54eecbc10d642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1d5eec3c12ee2e8127422d567928f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77D37F-EEB6-4DBA-8F16-749394166A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8B0F7B-C0E7-4755-B25B-EAE64C63696C}">
  <ds:schemaRefs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30DFF9A-2F01-4EAD-A2B0-8D2D035D10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1058</TotalTime>
  <Words>184</Words>
  <Application>Microsoft Office PowerPoint</Application>
  <PresentationFormat>Custom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5_Office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Morris</dc:creator>
  <cp:lastModifiedBy>Wasiu Popoola</cp:lastModifiedBy>
  <cp:revision>202</cp:revision>
  <dcterms:created xsi:type="dcterms:W3CDTF">2025-02-14T13:07:12Z</dcterms:created>
  <dcterms:modified xsi:type="dcterms:W3CDTF">2026-06-02T15:45:55Z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0x0101009A28393933592F4090B06BC2BC11B226</vt:lpwstr>
  </property>
</Properties>
</file>